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Proxima Nova"/>
      <p:regular r:id="rId37"/>
      <p:bold r:id="rId38"/>
      <p:italic r:id="rId39"/>
      <p:boldItalic r:id="rId40"/>
    </p:embeddedFont>
    <p:embeddedFont>
      <p:font typeface="Roboto Medium"/>
      <p:regular r:id="rId41"/>
      <p:bold r:id="rId42"/>
      <p:italic r:id="rId43"/>
      <p:boldItalic r:id="rId44"/>
    </p:embeddedFont>
    <p:embeddedFont>
      <p:font typeface="Amatic SC"/>
      <p:regular r:id="rId45"/>
      <p:bold r:id="rId46"/>
    </p:embeddedFont>
    <p:embeddedFont>
      <p:font typeface="Cabin"/>
      <p:regular r:id="rId47"/>
      <p:bold r:id="rId48"/>
      <p:italic r:id="rId49"/>
      <p:boldItalic r:id="rId50"/>
    </p:embeddedFont>
    <p:embeddedFont>
      <p:font typeface="Lora"/>
      <p:regular r:id="rId51"/>
      <p:bold r:id="rId52"/>
      <p:italic r:id="rId53"/>
      <p:boldItalic r:id="rId54"/>
    </p:embeddedFont>
    <p:embeddedFont>
      <p:font typeface="Proxima Nova Semibold"/>
      <p:regular r:id="rId55"/>
      <p:bold r:id="rId56"/>
      <p:boldItalic r:id="rId57"/>
    </p:embeddedFont>
    <p:embeddedFont>
      <p:font typeface="Cabin Regula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0">
          <p15:clr>
            <a:srgbClr val="FF0000"/>
          </p15:clr>
        </p15:guide>
        <p15:guide id="2" pos="5306">
          <p15:clr>
            <a:srgbClr val="FF0000"/>
          </p15:clr>
        </p15:guide>
        <p15:guide id="3" orient="horz" pos="2900">
          <p15:clr>
            <a:srgbClr val="FF0000"/>
          </p15:clr>
        </p15:guide>
        <p15:guide id="4" orient="horz" pos="1247">
          <p15:clr>
            <a:srgbClr val="9AA0A6"/>
          </p15:clr>
        </p15:guide>
        <p15:guide id="5" pos="2880">
          <p15:clr>
            <a:srgbClr val="9AA0A6"/>
          </p15:clr>
        </p15:guide>
        <p15:guide id="6" pos="454">
          <p15:clr>
            <a:srgbClr val="FF0000"/>
          </p15:clr>
        </p15:guide>
        <p15:guide id="7" pos="1587">
          <p15:clr>
            <a:srgbClr val="9AA0A6"/>
          </p15:clr>
        </p15:guide>
        <p15:guide id="8" orient="horz" pos="2541">
          <p15:clr>
            <a:srgbClr val="9AA0A6"/>
          </p15:clr>
        </p15:guide>
        <p15:guide id="9" pos="611">
          <p15:clr>
            <a:srgbClr val="9AA0A6"/>
          </p15:clr>
        </p15:guide>
        <p15:guide id="10" pos="25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D64279-BE0F-4645-9E07-642EAA94F8A2}">
  <a:tblStyle styleId="{39D64279-BE0F-4645-9E07-642EAA94F8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0" orient="horz"/>
        <p:guide pos="5306"/>
        <p:guide pos="2900" orient="horz"/>
        <p:guide pos="1247" orient="horz"/>
        <p:guide pos="2880"/>
        <p:guide pos="454"/>
        <p:guide pos="1587"/>
        <p:guide pos="2541" orient="horz"/>
        <p:guide pos="611"/>
        <p:guide pos="25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RobotoMedium-bold.fntdata"/><Relationship Id="rId41" Type="http://schemas.openxmlformats.org/officeDocument/2006/relationships/font" Target="fonts/RobotoMedium-regular.fntdata"/><Relationship Id="rId44" Type="http://schemas.openxmlformats.org/officeDocument/2006/relationships/font" Target="fonts/RobotoMedium-boldItalic.fntdata"/><Relationship Id="rId43" Type="http://schemas.openxmlformats.org/officeDocument/2006/relationships/font" Target="fonts/RobotoMedium-italic.fntdata"/><Relationship Id="rId46" Type="http://schemas.openxmlformats.org/officeDocument/2006/relationships/font" Target="fonts/AmaticSC-bold.fntdata"/><Relationship Id="rId45" Type="http://schemas.openxmlformats.org/officeDocument/2006/relationships/font" Target="fonts/AmaticS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abin-bold.fntdata"/><Relationship Id="rId47" Type="http://schemas.openxmlformats.org/officeDocument/2006/relationships/font" Target="fonts/Cabin-regular.fntdata"/><Relationship Id="rId49" Type="http://schemas.openxmlformats.org/officeDocument/2006/relationships/font" Target="fonts/Cabin-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ProximaNova-regular.fntdata"/><Relationship Id="rId36" Type="http://schemas.openxmlformats.org/officeDocument/2006/relationships/slide" Target="slides/slide29.xml"/><Relationship Id="rId39" Type="http://schemas.openxmlformats.org/officeDocument/2006/relationships/font" Target="fonts/ProximaNova-italic.fntdata"/><Relationship Id="rId38" Type="http://schemas.openxmlformats.org/officeDocument/2006/relationships/font" Target="fonts/ProximaNova-bold.fntdata"/><Relationship Id="rId61" Type="http://schemas.openxmlformats.org/officeDocument/2006/relationships/font" Target="fonts/CabinRegular-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CabinRegular-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ora-regular.fntdata"/><Relationship Id="rId50" Type="http://schemas.openxmlformats.org/officeDocument/2006/relationships/font" Target="fonts/Cabin-boldItalic.fntdata"/><Relationship Id="rId53" Type="http://schemas.openxmlformats.org/officeDocument/2006/relationships/font" Target="fonts/Lora-italic.fntdata"/><Relationship Id="rId52" Type="http://schemas.openxmlformats.org/officeDocument/2006/relationships/font" Target="fonts/Lora-bold.fntdata"/><Relationship Id="rId11" Type="http://schemas.openxmlformats.org/officeDocument/2006/relationships/slide" Target="slides/slide4.xml"/><Relationship Id="rId55" Type="http://schemas.openxmlformats.org/officeDocument/2006/relationships/font" Target="fonts/ProximaNovaSemibold-regular.fntdata"/><Relationship Id="rId10" Type="http://schemas.openxmlformats.org/officeDocument/2006/relationships/slide" Target="slides/slide3.xml"/><Relationship Id="rId54" Type="http://schemas.openxmlformats.org/officeDocument/2006/relationships/font" Target="fonts/Lora-boldItalic.fntdata"/><Relationship Id="rId13" Type="http://schemas.openxmlformats.org/officeDocument/2006/relationships/slide" Target="slides/slide6.xml"/><Relationship Id="rId57" Type="http://schemas.openxmlformats.org/officeDocument/2006/relationships/font" Target="fonts/ProximaNovaSemibold-boldItalic.fntdata"/><Relationship Id="rId12" Type="http://schemas.openxmlformats.org/officeDocument/2006/relationships/slide" Target="slides/slide5.xml"/><Relationship Id="rId56" Type="http://schemas.openxmlformats.org/officeDocument/2006/relationships/font" Target="fonts/ProximaNovaSemibold-bold.fntdata"/><Relationship Id="rId15" Type="http://schemas.openxmlformats.org/officeDocument/2006/relationships/slide" Target="slides/slide8.xml"/><Relationship Id="rId59" Type="http://schemas.openxmlformats.org/officeDocument/2006/relationships/font" Target="fonts/CabinRegular-bold.fntdata"/><Relationship Id="rId14" Type="http://schemas.openxmlformats.org/officeDocument/2006/relationships/slide" Target="slides/slide7.xml"/><Relationship Id="rId58" Type="http://schemas.openxmlformats.org/officeDocument/2006/relationships/font" Target="fonts/CabinRegular-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9a6630b77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9a6630b77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8c0867fcbd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c0867fcb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a6630b77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a6630b77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a6630b77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9a6630b77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a6630b77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a6630b77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a6630b77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a6630b77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98cf9d742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98cf9d742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98cf9d7421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98cf9d7421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5" name="Shape 3495"/>
        <p:cNvGrpSpPr/>
        <p:nvPr/>
      </p:nvGrpSpPr>
      <p:grpSpPr>
        <a:xfrm>
          <a:off x="0" y="0"/>
          <a:ext cx="0" cy="0"/>
          <a:chOff x="0" y="0"/>
          <a:chExt cx="0" cy="0"/>
        </a:xfrm>
      </p:grpSpPr>
      <p:sp>
        <p:nvSpPr>
          <p:cNvPr id="3496" name="Google Shape;3496;g98cf9d7421_2_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7" name="Google Shape;3497;g98cf9d7421_2_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4" name="Shape 3914"/>
        <p:cNvGrpSpPr/>
        <p:nvPr/>
      </p:nvGrpSpPr>
      <p:grpSpPr>
        <a:xfrm>
          <a:off x="0" y="0"/>
          <a:ext cx="0" cy="0"/>
          <a:chOff x="0" y="0"/>
          <a:chExt cx="0" cy="0"/>
        </a:xfrm>
      </p:grpSpPr>
      <p:sp>
        <p:nvSpPr>
          <p:cNvPr id="3915" name="Google Shape;3915;g98cf9d7421_2_3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6" name="Google Shape;3916;g98cf9d7421_2_3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a6630b77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a6630b7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4" name="Shape 4084"/>
        <p:cNvGrpSpPr/>
        <p:nvPr/>
      </p:nvGrpSpPr>
      <p:grpSpPr>
        <a:xfrm>
          <a:off x="0" y="0"/>
          <a:ext cx="0" cy="0"/>
          <a:chOff x="0" y="0"/>
          <a:chExt cx="0" cy="0"/>
        </a:xfrm>
      </p:grpSpPr>
      <p:sp>
        <p:nvSpPr>
          <p:cNvPr id="4085" name="Google Shape;4085;g98cf9d7421_2_3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6" name="Google Shape;4086;g98cf9d7421_2_3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9" name="Shape 4489"/>
        <p:cNvGrpSpPr/>
        <p:nvPr/>
      </p:nvGrpSpPr>
      <p:grpSpPr>
        <a:xfrm>
          <a:off x="0" y="0"/>
          <a:ext cx="0" cy="0"/>
          <a:chOff x="0" y="0"/>
          <a:chExt cx="0" cy="0"/>
        </a:xfrm>
      </p:grpSpPr>
      <p:sp>
        <p:nvSpPr>
          <p:cNvPr id="4490" name="Google Shape;4490;g98cf9d7421_2_4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1" name="Google Shape;4491;g98cf9d7421_2_4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9" name="Shape 4869"/>
        <p:cNvGrpSpPr/>
        <p:nvPr/>
      </p:nvGrpSpPr>
      <p:grpSpPr>
        <a:xfrm>
          <a:off x="0" y="0"/>
          <a:ext cx="0" cy="0"/>
          <a:chOff x="0" y="0"/>
          <a:chExt cx="0" cy="0"/>
        </a:xfrm>
      </p:grpSpPr>
      <p:sp>
        <p:nvSpPr>
          <p:cNvPr id="4870" name="Google Shape;4870;g98cf9d7421_2_4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1" name="Google Shape;4871;g98cf9d7421_2_4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3" name="Shape 5283"/>
        <p:cNvGrpSpPr/>
        <p:nvPr/>
      </p:nvGrpSpPr>
      <p:grpSpPr>
        <a:xfrm>
          <a:off x="0" y="0"/>
          <a:ext cx="0" cy="0"/>
          <a:chOff x="0" y="0"/>
          <a:chExt cx="0" cy="0"/>
        </a:xfrm>
      </p:grpSpPr>
      <p:sp>
        <p:nvSpPr>
          <p:cNvPr id="5284" name="Google Shape;5284;g98cf9d7421_2_4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5" name="Google Shape;5285;g98cf9d7421_2_4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4" name="Shape 5644"/>
        <p:cNvGrpSpPr/>
        <p:nvPr/>
      </p:nvGrpSpPr>
      <p:grpSpPr>
        <a:xfrm>
          <a:off x="0" y="0"/>
          <a:ext cx="0" cy="0"/>
          <a:chOff x="0" y="0"/>
          <a:chExt cx="0" cy="0"/>
        </a:xfrm>
      </p:grpSpPr>
      <p:sp>
        <p:nvSpPr>
          <p:cNvPr id="5645" name="Google Shape;5645;g98cf9d7421_2_5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6" name="Google Shape;5646;g98cf9d7421_2_5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4" name="Shape 6154"/>
        <p:cNvGrpSpPr/>
        <p:nvPr/>
      </p:nvGrpSpPr>
      <p:grpSpPr>
        <a:xfrm>
          <a:off x="0" y="0"/>
          <a:ext cx="0" cy="0"/>
          <a:chOff x="0" y="0"/>
          <a:chExt cx="0" cy="0"/>
        </a:xfrm>
      </p:grpSpPr>
      <p:sp>
        <p:nvSpPr>
          <p:cNvPr id="6155" name="Google Shape;6155;g98cf9d7421_2_5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6" name="Google Shape;6156;g98cf9d7421_2_5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4" name="Shape 6774"/>
        <p:cNvGrpSpPr/>
        <p:nvPr/>
      </p:nvGrpSpPr>
      <p:grpSpPr>
        <a:xfrm>
          <a:off x="0" y="0"/>
          <a:ext cx="0" cy="0"/>
          <a:chOff x="0" y="0"/>
          <a:chExt cx="0" cy="0"/>
        </a:xfrm>
      </p:grpSpPr>
      <p:sp>
        <p:nvSpPr>
          <p:cNvPr id="6775" name="Google Shape;6775;g98cf9d7421_2_6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6" name="Google Shape;6776;g98cf9d7421_2_6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8" name="Shape 7368"/>
        <p:cNvGrpSpPr/>
        <p:nvPr/>
      </p:nvGrpSpPr>
      <p:grpSpPr>
        <a:xfrm>
          <a:off x="0" y="0"/>
          <a:ext cx="0" cy="0"/>
          <a:chOff x="0" y="0"/>
          <a:chExt cx="0" cy="0"/>
        </a:xfrm>
      </p:grpSpPr>
      <p:sp>
        <p:nvSpPr>
          <p:cNvPr id="7369" name="Google Shape;7369;g98cf9d7421_2_7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0" name="Google Shape;7370;g98cf9d7421_2_7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9" name="Shape 7689"/>
        <p:cNvGrpSpPr/>
        <p:nvPr/>
      </p:nvGrpSpPr>
      <p:grpSpPr>
        <a:xfrm>
          <a:off x="0" y="0"/>
          <a:ext cx="0" cy="0"/>
          <a:chOff x="0" y="0"/>
          <a:chExt cx="0" cy="0"/>
        </a:xfrm>
      </p:grpSpPr>
      <p:sp>
        <p:nvSpPr>
          <p:cNvPr id="7690" name="Google Shape;7690;g98cf9d7421_2_7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1" name="Google Shape;7691;g98cf9d7421_2_7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4" name="Shape 7994"/>
        <p:cNvGrpSpPr/>
        <p:nvPr/>
      </p:nvGrpSpPr>
      <p:grpSpPr>
        <a:xfrm>
          <a:off x="0" y="0"/>
          <a:ext cx="0" cy="0"/>
          <a:chOff x="0" y="0"/>
          <a:chExt cx="0" cy="0"/>
        </a:xfrm>
      </p:grpSpPr>
      <p:sp>
        <p:nvSpPr>
          <p:cNvPr id="7995" name="Google Shape;7995;g98cf9d7421_2_7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6" name="Google Shape;7996;g98cf9d7421_2_7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a6630b77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a6630b77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a6630b77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a6630b77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a6630b77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a6630b77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d88a4c61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d88a4c61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a6630b77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a6630b77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a6630b77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a6630b77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a6630b77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a6630b77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1"/>
          <p:cNvSpPr txBox="1"/>
          <p:nvPr>
            <p:ph type="title"/>
          </p:nvPr>
        </p:nvSpPr>
        <p:spPr>
          <a:xfrm>
            <a:off x="3450400" y="556025"/>
            <a:ext cx="22536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60" name="Google Shape;60;p11"/>
          <p:cNvSpPr txBox="1"/>
          <p:nvPr>
            <p:ph idx="1" type="subTitle"/>
          </p:nvPr>
        </p:nvSpPr>
        <p:spPr>
          <a:xfrm>
            <a:off x="2859975" y="3726200"/>
            <a:ext cx="3434400" cy="6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1"/>
          <p:cNvSpPr txBox="1"/>
          <p:nvPr>
            <p:ph hasCustomPrompt="1" idx="2" type="title"/>
          </p:nvPr>
        </p:nvSpPr>
        <p:spPr>
          <a:xfrm>
            <a:off x="1305260" y="2285115"/>
            <a:ext cx="6473700" cy="80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7200"/>
              <a:buNone/>
              <a:defRPr sz="10000">
                <a:solidFill>
                  <a:schemeClr val="accent6"/>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3"/>
          <p:cNvSpPr txBox="1"/>
          <p:nvPr>
            <p:ph type="title"/>
          </p:nvPr>
        </p:nvSpPr>
        <p:spPr>
          <a:xfrm>
            <a:off x="2152925" y="542475"/>
            <a:ext cx="48270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200"/>
              <a:buNone/>
              <a:defRPr b="1" sz="3200">
                <a:latin typeface="Lora"/>
                <a:ea typeface="Lora"/>
                <a:cs typeface="Lora"/>
                <a:sym typeface="Lora"/>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p:txBody>
      </p:sp>
      <p:sp>
        <p:nvSpPr>
          <p:cNvPr id="66" name="Google Shape;66;p13"/>
          <p:cNvSpPr txBox="1"/>
          <p:nvPr>
            <p:ph idx="2" type="title"/>
          </p:nvPr>
        </p:nvSpPr>
        <p:spPr>
          <a:xfrm>
            <a:off x="1090125" y="2188783"/>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 name="Google Shape;67;p13"/>
          <p:cNvSpPr txBox="1"/>
          <p:nvPr>
            <p:ph idx="1" type="subTitle"/>
          </p:nvPr>
        </p:nvSpPr>
        <p:spPr>
          <a:xfrm>
            <a:off x="1090125" y="2498983"/>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 name="Google Shape;68;p13"/>
          <p:cNvSpPr txBox="1"/>
          <p:nvPr>
            <p:ph hasCustomPrompt="1" idx="3" type="title"/>
          </p:nvPr>
        </p:nvSpPr>
        <p:spPr>
          <a:xfrm>
            <a:off x="1473525" y="1827669"/>
            <a:ext cx="12924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69" name="Google Shape;69;p13"/>
          <p:cNvSpPr txBox="1"/>
          <p:nvPr>
            <p:ph idx="4" type="title"/>
          </p:nvPr>
        </p:nvSpPr>
        <p:spPr>
          <a:xfrm>
            <a:off x="3566975" y="2188775"/>
            <a:ext cx="21870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0" name="Google Shape;70;p13"/>
          <p:cNvSpPr txBox="1"/>
          <p:nvPr>
            <p:ph idx="5" type="subTitle"/>
          </p:nvPr>
        </p:nvSpPr>
        <p:spPr>
          <a:xfrm>
            <a:off x="3630875" y="2498983"/>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 name="Google Shape;71;p13"/>
          <p:cNvSpPr txBox="1"/>
          <p:nvPr>
            <p:ph hasCustomPrompt="1" idx="6" type="title"/>
          </p:nvPr>
        </p:nvSpPr>
        <p:spPr>
          <a:xfrm>
            <a:off x="4014275" y="1827669"/>
            <a:ext cx="12924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rgbClr val="434343"/>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72" name="Google Shape;72;p13"/>
          <p:cNvSpPr txBox="1"/>
          <p:nvPr>
            <p:ph idx="7" type="title"/>
          </p:nvPr>
        </p:nvSpPr>
        <p:spPr>
          <a:xfrm>
            <a:off x="5994875" y="2188775"/>
            <a:ext cx="26688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3" name="Google Shape;73;p13"/>
          <p:cNvSpPr txBox="1"/>
          <p:nvPr>
            <p:ph idx="8" type="subTitle"/>
          </p:nvPr>
        </p:nvSpPr>
        <p:spPr>
          <a:xfrm>
            <a:off x="6299675" y="2498983"/>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 name="Google Shape;74;p13"/>
          <p:cNvSpPr txBox="1"/>
          <p:nvPr>
            <p:ph hasCustomPrompt="1" idx="9" type="title"/>
          </p:nvPr>
        </p:nvSpPr>
        <p:spPr>
          <a:xfrm>
            <a:off x="6683075" y="1827669"/>
            <a:ext cx="12924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rgbClr val="434343"/>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75" name="Google Shape;75;p13"/>
          <p:cNvSpPr txBox="1"/>
          <p:nvPr>
            <p:ph idx="13" type="title"/>
          </p:nvPr>
        </p:nvSpPr>
        <p:spPr>
          <a:xfrm>
            <a:off x="1042854" y="3667094"/>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6" name="Google Shape;76;p13"/>
          <p:cNvSpPr txBox="1"/>
          <p:nvPr>
            <p:ph idx="14" type="subTitle"/>
          </p:nvPr>
        </p:nvSpPr>
        <p:spPr>
          <a:xfrm>
            <a:off x="1042854" y="3975387"/>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7" name="Google Shape;77;p13"/>
          <p:cNvSpPr txBox="1"/>
          <p:nvPr>
            <p:ph hasCustomPrompt="1" idx="15" type="title"/>
          </p:nvPr>
        </p:nvSpPr>
        <p:spPr>
          <a:xfrm>
            <a:off x="1426254" y="3276877"/>
            <a:ext cx="1292400" cy="44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rgbClr val="434343"/>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78" name="Google Shape;78;p13"/>
          <p:cNvSpPr txBox="1"/>
          <p:nvPr>
            <p:ph idx="16" type="title"/>
          </p:nvPr>
        </p:nvSpPr>
        <p:spPr>
          <a:xfrm>
            <a:off x="3694800" y="3667094"/>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9" name="Google Shape;79;p13"/>
          <p:cNvSpPr txBox="1"/>
          <p:nvPr>
            <p:ph idx="17" type="subTitle"/>
          </p:nvPr>
        </p:nvSpPr>
        <p:spPr>
          <a:xfrm>
            <a:off x="3694800" y="3975387"/>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 name="Google Shape;80;p13"/>
          <p:cNvSpPr txBox="1"/>
          <p:nvPr>
            <p:ph hasCustomPrompt="1" idx="18" type="title"/>
          </p:nvPr>
        </p:nvSpPr>
        <p:spPr>
          <a:xfrm>
            <a:off x="4078200" y="3276877"/>
            <a:ext cx="1292400" cy="44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rgbClr val="434343"/>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81" name="Google Shape;81;p13"/>
          <p:cNvSpPr txBox="1"/>
          <p:nvPr>
            <p:ph idx="19" type="title"/>
          </p:nvPr>
        </p:nvSpPr>
        <p:spPr>
          <a:xfrm>
            <a:off x="6299475" y="3667094"/>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2" name="Google Shape;82;p13"/>
          <p:cNvSpPr txBox="1"/>
          <p:nvPr>
            <p:ph idx="20" type="subTitle"/>
          </p:nvPr>
        </p:nvSpPr>
        <p:spPr>
          <a:xfrm>
            <a:off x="6299475" y="3975387"/>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3" name="Google Shape;83;p13"/>
          <p:cNvSpPr txBox="1"/>
          <p:nvPr>
            <p:ph hasCustomPrompt="1" idx="21" type="title"/>
          </p:nvPr>
        </p:nvSpPr>
        <p:spPr>
          <a:xfrm>
            <a:off x="6682875" y="3276877"/>
            <a:ext cx="1292400" cy="44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solidFill>
                  <a:srgbClr val="434343"/>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2105150" y="542525"/>
            <a:ext cx="49452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p:txBody>
      </p:sp>
      <p:sp>
        <p:nvSpPr>
          <p:cNvPr id="86" name="Google Shape;86;p14"/>
          <p:cNvSpPr txBox="1"/>
          <p:nvPr>
            <p:ph idx="2" type="title"/>
          </p:nvPr>
        </p:nvSpPr>
        <p:spPr>
          <a:xfrm>
            <a:off x="1090125" y="2188783"/>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14"/>
          <p:cNvSpPr txBox="1"/>
          <p:nvPr>
            <p:ph idx="1" type="subTitle"/>
          </p:nvPr>
        </p:nvSpPr>
        <p:spPr>
          <a:xfrm>
            <a:off x="1090125" y="2498983"/>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14"/>
          <p:cNvSpPr txBox="1"/>
          <p:nvPr>
            <p:ph idx="3" type="title"/>
          </p:nvPr>
        </p:nvSpPr>
        <p:spPr>
          <a:xfrm>
            <a:off x="3919946" y="1558925"/>
            <a:ext cx="13074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9" name="Google Shape;89;p14"/>
          <p:cNvSpPr txBox="1"/>
          <p:nvPr>
            <p:ph idx="4" type="subTitle"/>
          </p:nvPr>
        </p:nvSpPr>
        <p:spPr>
          <a:xfrm>
            <a:off x="3543104" y="1872026"/>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14"/>
          <p:cNvSpPr txBox="1"/>
          <p:nvPr>
            <p:ph idx="5" type="title"/>
          </p:nvPr>
        </p:nvSpPr>
        <p:spPr>
          <a:xfrm>
            <a:off x="5994875" y="2188775"/>
            <a:ext cx="26688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14"/>
          <p:cNvSpPr txBox="1"/>
          <p:nvPr>
            <p:ph idx="6" type="subTitle"/>
          </p:nvPr>
        </p:nvSpPr>
        <p:spPr>
          <a:xfrm>
            <a:off x="6299675" y="2498983"/>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 name="Google Shape;92;p14"/>
          <p:cNvSpPr txBox="1"/>
          <p:nvPr>
            <p:ph idx="7" type="title"/>
          </p:nvPr>
        </p:nvSpPr>
        <p:spPr>
          <a:xfrm>
            <a:off x="1042854" y="3667094"/>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3" name="Google Shape;93;p14"/>
          <p:cNvSpPr txBox="1"/>
          <p:nvPr>
            <p:ph idx="8" type="subTitle"/>
          </p:nvPr>
        </p:nvSpPr>
        <p:spPr>
          <a:xfrm>
            <a:off x="1042854" y="3975387"/>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 name="Google Shape;94;p14"/>
          <p:cNvSpPr txBox="1"/>
          <p:nvPr>
            <p:ph idx="9" type="title"/>
          </p:nvPr>
        </p:nvSpPr>
        <p:spPr>
          <a:xfrm>
            <a:off x="6299475" y="3667094"/>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5" name="Google Shape;95;p14"/>
          <p:cNvSpPr txBox="1"/>
          <p:nvPr>
            <p:ph idx="13" type="subTitle"/>
          </p:nvPr>
        </p:nvSpPr>
        <p:spPr>
          <a:xfrm>
            <a:off x="6299475" y="3975387"/>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CUSTOM_2">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5"/>
          <p:cNvSpPr txBox="1"/>
          <p:nvPr>
            <p:ph type="title"/>
          </p:nvPr>
        </p:nvSpPr>
        <p:spPr>
          <a:xfrm>
            <a:off x="669557" y="597425"/>
            <a:ext cx="4810800" cy="6306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p:txBody>
      </p:sp>
      <p:sp>
        <p:nvSpPr>
          <p:cNvPr id="98" name="Google Shape;98;p15"/>
          <p:cNvSpPr txBox="1"/>
          <p:nvPr>
            <p:ph idx="1" type="subTitle"/>
          </p:nvPr>
        </p:nvSpPr>
        <p:spPr>
          <a:xfrm>
            <a:off x="720000" y="1575025"/>
            <a:ext cx="4176300" cy="2978400"/>
          </a:xfrm>
          <a:prstGeom prst="rect">
            <a:avLst/>
          </a:prstGeom>
        </p:spPr>
        <p:txBody>
          <a:bodyPr anchorCtr="0" anchor="t" bIns="91425" lIns="91425" spcFirstLastPara="1" rIns="91425" wrap="square" tIns="91425">
            <a:noAutofit/>
          </a:bodyPr>
          <a:lstStyle>
            <a:lvl1pPr lvl="0">
              <a:spcBef>
                <a:spcPts val="0"/>
              </a:spcBef>
              <a:spcAft>
                <a:spcPts val="0"/>
              </a:spcAft>
              <a:buSzPts val="1800"/>
              <a:buChar char="●"/>
              <a:defRPr>
                <a:latin typeface="Cabin Regular"/>
                <a:ea typeface="Cabin Regular"/>
                <a:cs typeface="Cabin Regular"/>
                <a:sym typeface="Cabin Regular"/>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6"/>
          <p:cNvSpPr txBox="1"/>
          <p:nvPr>
            <p:ph type="title"/>
          </p:nvPr>
        </p:nvSpPr>
        <p:spPr>
          <a:xfrm>
            <a:off x="3275700" y="3349125"/>
            <a:ext cx="2592600" cy="3882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sz="1800"/>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p:txBody>
      </p:sp>
      <p:sp>
        <p:nvSpPr>
          <p:cNvPr id="101" name="Google Shape;101;p16"/>
          <p:cNvSpPr txBox="1"/>
          <p:nvPr>
            <p:ph idx="1" type="subTitle"/>
          </p:nvPr>
        </p:nvSpPr>
        <p:spPr>
          <a:xfrm>
            <a:off x="2701311" y="1984379"/>
            <a:ext cx="3779700" cy="1212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CUSTOM_4">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17"/>
          <p:cNvSpPr txBox="1"/>
          <p:nvPr>
            <p:ph type="title"/>
          </p:nvPr>
        </p:nvSpPr>
        <p:spPr>
          <a:xfrm>
            <a:off x="2684100" y="542400"/>
            <a:ext cx="37704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8">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8"/>
          <p:cNvSpPr txBox="1"/>
          <p:nvPr>
            <p:ph type="title"/>
          </p:nvPr>
        </p:nvSpPr>
        <p:spPr>
          <a:xfrm>
            <a:off x="1686450" y="542525"/>
            <a:ext cx="57741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756100" y="2160800"/>
            <a:ext cx="2491800" cy="1170300"/>
          </a:xfrm>
          <a:prstGeom prst="rect">
            <a:avLst/>
          </a:prstGeom>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p:txBody>
      </p:sp>
      <p:sp>
        <p:nvSpPr>
          <p:cNvPr id="108" name="Google Shape;108;p19"/>
          <p:cNvSpPr txBox="1"/>
          <p:nvPr>
            <p:ph idx="1" type="subTitle"/>
          </p:nvPr>
        </p:nvSpPr>
        <p:spPr>
          <a:xfrm>
            <a:off x="4744950" y="1061572"/>
            <a:ext cx="2000100" cy="6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09" name="Google Shape;109;p19"/>
          <p:cNvSpPr txBox="1"/>
          <p:nvPr>
            <p:ph idx="2" type="subTitle"/>
          </p:nvPr>
        </p:nvSpPr>
        <p:spPr>
          <a:xfrm>
            <a:off x="4744950" y="2323911"/>
            <a:ext cx="2000100" cy="6645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400">
                <a:solidFill>
                  <a:schemeClr val="lt1"/>
                </a:solidFill>
                <a:latin typeface="Cabin Regular"/>
                <a:ea typeface="Cabin Regular"/>
                <a:cs typeface="Cabin Regular"/>
                <a:sym typeface="Cabin Regular"/>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10" name="Google Shape;110;p19"/>
          <p:cNvSpPr txBox="1"/>
          <p:nvPr>
            <p:ph idx="3" type="subTitle"/>
          </p:nvPr>
        </p:nvSpPr>
        <p:spPr>
          <a:xfrm>
            <a:off x="4744950" y="3586250"/>
            <a:ext cx="2000100" cy="6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11" name="Google Shape;111;p19"/>
          <p:cNvSpPr txBox="1"/>
          <p:nvPr>
            <p:ph idx="4" type="subTitle"/>
          </p:nvPr>
        </p:nvSpPr>
        <p:spPr>
          <a:xfrm>
            <a:off x="5139150" y="722602"/>
            <a:ext cx="1211700" cy="46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600">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12" name="Google Shape;112;p19"/>
          <p:cNvSpPr txBox="1"/>
          <p:nvPr>
            <p:ph idx="5" type="subTitle"/>
          </p:nvPr>
        </p:nvSpPr>
        <p:spPr>
          <a:xfrm>
            <a:off x="5086500" y="1984941"/>
            <a:ext cx="1317000" cy="4611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sz="1600">
                <a:solidFill>
                  <a:schemeClr val="lt1"/>
                </a:solidFill>
                <a:latin typeface="Lora"/>
                <a:ea typeface="Lora"/>
                <a:cs typeface="Lora"/>
                <a:sym typeface="Lor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13" name="Google Shape;113;p19"/>
          <p:cNvSpPr txBox="1"/>
          <p:nvPr>
            <p:ph idx="6" type="subTitle"/>
          </p:nvPr>
        </p:nvSpPr>
        <p:spPr>
          <a:xfrm>
            <a:off x="5086500" y="3247280"/>
            <a:ext cx="1317000" cy="46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600">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0"/>
          <p:cNvSpPr txBox="1"/>
          <p:nvPr>
            <p:ph type="title"/>
          </p:nvPr>
        </p:nvSpPr>
        <p:spPr>
          <a:xfrm>
            <a:off x="2790950" y="542400"/>
            <a:ext cx="35781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16" name="Google Shape;116;p20"/>
          <p:cNvSpPr txBox="1"/>
          <p:nvPr>
            <p:ph idx="1" type="subTitle"/>
          </p:nvPr>
        </p:nvSpPr>
        <p:spPr>
          <a:xfrm>
            <a:off x="1650101" y="3265257"/>
            <a:ext cx="2059200" cy="58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7" name="Google Shape;117;p20"/>
          <p:cNvSpPr txBox="1"/>
          <p:nvPr>
            <p:ph idx="2" type="subTitle"/>
          </p:nvPr>
        </p:nvSpPr>
        <p:spPr>
          <a:xfrm>
            <a:off x="2413601" y="3050937"/>
            <a:ext cx="1295700" cy="37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 name="Google Shape;118;p20"/>
          <p:cNvSpPr txBox="1"/>
          <p:nvPr>
            <p:ph idx="3" type="subTitle"/>
          </p:nvPr>
        </p:nvSpPr>
        <p:spPr>
          <a:xfrm>
            <a:off x="983800" y="1997081"/>
            <a:ext cx="2059200" cy="58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9" name="Google Shape;119;p20"/>
          <p:cNvSpPr txBox="1"/>
          <p:nvPr>
            <p:ph idx="4" type="subTitle"/>
          </p:nvPr>
        </p:nvSpPr>
        <p:spPr>
          <a:xfrm>
            <a:off x="5736187" y="2629615"/>
            <a:ext cx="2059200" cy="58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0" name="Google Shape;120;p20"/>
          <p:cNvSpPr txBox="1"/>
          <p:nvPr>
            <p:ph idx="5" type="subTitle"/>
          </p:nvPr>
        </p:nvSpPr>
        <p:spPr>
          <a:xfrm>
            <a:off x="5006047" y="3935810"/>
            <a:ext cx="2059200" cy="58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1" name="Google Shape;121;p20"/>
          <p:cNvSpPr txBox="1"/>
          <p:nvPr>
            <p:ph idx="6" type="subTitle"/>
          </p:nvPr>
        </p:nvSpPr>
        <p:spPr>
          <a:xfrm>
            <a:off x="5019903" y="3686670"/>
            <a:ext cx="1295700" cy="378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Font typeface="Lora"/>
              <a:buNone/>
              <a:defRPr b="1" sz="1600">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2" name="Google Shape;122;p20"/>
          <p:cNvSpPr txBox="1"/>
          <p:nvPr>
            <p:ph idx="7" type="subTitle"/>
          </p:nvPr>
        </p:nvSpPr>
        <p:spPr>
          <a:xfrm>
            <a:off x="1747300" y="1788567"/>
            <a:ext cx="1295700" cy="3786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600"/>
              <a:buFont typeface="Lora"/>
              <a:buNone/>
              <a:defRPr b="1" sz="1600">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3" name="Google Shape;123;p20"/>
          <p:cNvSpPr txBox="1"/>
          <p:nvPr>
            <p:ph idx="8" type="subTitle"/>
          </p:nvPr>
        </p:nvSpPr>
        <p:spPr>
          <a:xfrm>
            <a:off x="5740385" y="2416595"/>
            <a:ext cx="1295700" cy="378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None/>
              <a:defRPr b="1" sz="1600">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325550" y="1696200"/>
            <a:ext cx="4028400" cy="21294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txBox="1"/>
          <p:nvPr>
            <p:ph hasCustomPrompt="1" idx="2" type="title"/>
          </p:nvPr>
        </p:nvSpPr>
        <p:spPr>
          <a:xfrm>
            <a:off x="743474" y="1749250"/>
            <a:ext cx="2358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0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7" name="Google Shape;17;p3"/>
          <p:cNvGrpSpPr/>
          <p:nvPr/>
        </p:nvGrpSpPr>
        <p:grpSpPr>
          <a:xfrm flipH="1">
            <a:off x="288702" y="2376878"/>
            <a:ext cx="1926456" cy="1603892"/>
            <a:chOff x="1573150" y="3305631"/>
            <a:chExt cx="1659450" cy="1381594"/>
          </a:xfrm>
        </p:grpSpPr>
        <p:sp>
          <p:nvSpPr>
            <p:cNvPr id="18" name="Google Shape;18;p3"/>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3"/>
          <p:cNvSpPr txBox="1"/>
          <p:nvPr>
            <p:ph idx="1" type="subTitle"/>
          </p:nvPr>
        </p:nvSpPr>
        <p:spPr>
          <a:xfrm>
            <a:off x="5820394" y="3263178"/>
            <a:ext cx="2059200" cy="5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3">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txBox="1"/>
          <p:nvPr>
            <p:ph type="title"/>
          </p:nvPr>
        </p:nvSpPr>
        <p:spPr>
          <a:xfrm>
            <a:off x="1879275" y="542525"/>
            <a:ext cx="53877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26" name="Google Shape;126;p21"/>
          <p:cNvSpPr txBox="1"/>
          <p:nvPr>
            <p:ph idx="1" type="subTitle"/>
          </p:nvPr>
        </p:nvSpPr>
        <p:spPr>
          <a:xfrm>
            <a:off x="1425775" y="3294238"/>
            <a:ext cx="1950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7" name="Google Shape;127;p21"/>
          <p:cNvSpPr txBox="1"/>
          <p:nvPr>
            <p:ph idx="2" type="subTitle"/>
          </p:nvPr>
        </p:nvSpPr>
        <p:spPr>
          <a:xfrm>
            <a:off x="3596988" y="2970838"/>
            <a:ext cx="1950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 name="Google Shape;128;p21"/>
          <p:cNvSpPr txBox="1"/>
          <p:nvPr>
            <p:ph idx="3" type="subTitle"/>
          </p:nvPr>
        </p:nvSpPr>
        <p:spPr>
          <a:xfrm>
            <a:off x="5768225" y="3675238"/>
            <a:ext cx="1950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9" name="Google Shape;129;p21"/>
          <p:cNvSpPr txBox="1"/>
          <p:nvPr>
            <p:ph idx="4" type="subTitle"/>
          </p:nvPr>
        </p:nvSpPr>
        <p:spPr>
          <a:xfrm>
            <a:off x="1794925" y="3336975"/>
            <a:ext cx="1211700" cy="27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 name="Google Shape;130;p21"/>
          <p:cNvSpPr txBox="1"/>
          <p:nvPr>
            <p:ph idx="5" type="subTitle"/>
          </p:nvPr>
        </p:nvSpPr>
        <p:spPr>
          <a:xfrm>
            <a:off x="3966138" y="2606683"/>
            <a:ext cx="1211700" cy="33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1600">
                <a:solidFill>
                  <a:schemeClr val="lt1"/>
                </a:solidFill>
                <a:latin typeface="Lora"/>
                <a:ea typeface="Lora"/>
                <a:cs typeface="Lora"/>
                <a:sym typeface="Lor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1" name="Google Shape;131;p21"/>
          <p:cNvSpPr txBox="1"/>
          <p:nvPr>
            <p:ph idx="6" type="subTitle"/>
          </p:nvPr>
        </p:nvSpPr>
        <p:spPr>
          <a:xfrm>
            <a:off x="6137375" y="3321699"/>
            <a:ext cx="1211700" cy="3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ph type="title"/>
          </p:nvPr>
        </p:nvSpPr>
        <p:spPr>
          <a:xfrm>
            <a:off x="2655225" y="542525"/>
            <a:ext cx="38397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34" name="Google Shape;134;p22"/>
          <p:cNvSpPr txBox="1"/>
          <p:nvPr>
            <p:ph idx="1" type="subTitle"/>
          </p:nvPr>
        </p:nvSpPr>
        <p:spPr>
          <a:xfrm>
            <a:off x="1440900" y="3755713"/>
            <a:ext cx="2059200" cy="5871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5" name="Google Shape;135;p22"/>
          <p:cNvSpPr txBox="1"/>
          <p:nvPr>
            <p:ph idx="2" type="subTitle"/>
          </p:nvPr>
        </p:nvSpPr>
        <p:spPr>
          <a:xfrm>
            <a:off x="2166900" y="3459646"/>
            <a:ext cx="1333200" cy="4422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b="1" sz="1600">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6" name="Google Shape;136;p22"/>
          <p:cNvSpPr txBox="1"/>
          <p:nvPr>
            <p:ph idx="3" type="title"/>
          </p:nvPr>
        </p:nvSpPr>
        <p:spPr>
          <a:xfrm>
            <a:off x="2166900" y="2160788"/>
            <a:ext cx="1333200" cy="442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200"/>
              <a:buNone/>
              <a:defRPr b="1" sz="1600">
                <a:solidFill>
                  <a:schemeClr val="lt1"/>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7" name="Google Shape;137;p22"/>
          <p:cNvSpPr txBox="1"/>
          <p:nvPr>
            <p:ph idx="4" type="subTitle"/>
          </p:nvPr>
        </p:nvSpPr>
        <p:spPr>
          <a:xfrm>
            <a:off x="1440900" y="2505539"/>
            <a:ext cx="2059200" cy="58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22"/>
          <p:cNvSpPr txBox="1"/>
          <p:nvPr>
            <p:ph idx="5" type="title"/>
          </p:nvPr>
        </p:nvSpPr>
        <p:spPr>
          <a:xfrm>
            <a:off x="5230500" y="2154800"/>
            <a:ext cx="1333200" cy="4422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1" sz="1600">
                <a:solidFill>
                  <a:schemeClr val="lt1"/>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9" name="Google Shape;139;p22"/>
          <p:cNvSpPr txBox="1"/>
          <p:nvPr>
            <p:ph idx="6" type="subTitle"/>
          </p:nvPr>
        </p:nvSpPr>
        <p:spPr>
          <a:xfrm>
            <a:off x="5230500" y="2498006"/>
            <a:ext cx="2059200" cy="58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22"/>
          <p:cNvSpPr txBox="1"/>
          <p:nvPr>
            <p:ph idx="7" type="title"/>
          </p:nvPr>
        </p:nvSpPr>
        <p:spPr>
          <a:xfrm>
            <a:off x="5230500" y="3414413"/>
            <a:ext cx="1333200" cy="4422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1" sz="1600">
                <a:solidFill>
                  <a:schemeClr val="lt1"/>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1" name="Google Shape;141;p22"/>
          <p:cNvSpPr txBox="1"/>
          <p:nvPr>
            <p:ph idx="8" type="subTitle"/>
          </p:nvPr>
        </p:nvSpPr>
        <p:spPr>
          <a:xfrm>
            <a:off x="5230500" y="3755717"/>
            <a:ext cx="2059200" cy="58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cSld name="CUSTOM_10">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type="title"/>
          </p:nvPr>
        </p:nvSpPr>
        <p:spPr>
          <a:xfrm>
            <a:off x="3239660" y="531950"/>
            <a:ext cx="26805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p:cSld name="CUSTOM_1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4"/>
          <p:cNvSpPr txBox="1"/>
          <p:nvPr>
            <p:ph type="title"/>
          </p:nvPr>
        </p:nvSpPr>
        <p:spPr>
          <a:xfrm>
            <a:off x="3295100" y="542525"/>
            <a:ext cx="25860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5">
  <p:cSld name="CUSTOM_13">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25"/>
          <p:cNvSpPr txBox="1"/>
          <p:nvPr>
            <p:ph type="title"/>
          </p:nvPr>
        </p:nvSpPr>
        <p:spPr>
          <a:xfrm>
            <a:off x="2341800" y="542400"/>
            <a:ext cx="44649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CUSTOM_14">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2075700" y="556025"/>
            <a:ext cx="4997100" cy="8067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50" name="Google Shape;150;p26"/>
          <p:cNvSpPr txBox="1"/>
          <p:nvPr>
            <p:ph idx="1" type="subTitle"/>
          </p:nvPr>
        </p:nvSpPr>
        <p:spPr>
          <a:xfrm>
            <a:off x="1406575" y="3922850"/>
            <a:ext cx="2355900" cy="6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1" name="Google Shape;151;p26"/>
          <p:cNvSpPr txBox="1"/>
          <p:nvPr>
            <p:ph idx="2" type="subTitle"/>
          </p:nvPr>
        </p:nvSpPr>
        <p:spPr>
          <a:xfrm>
            <a:off x="5381517" y="3922850"/>
            <a:ext cx="2355900" cy="6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2" name="Google Shape;152;p26"/>
          <p:cNvSpPr txBox="1"/>
          <p:nvPr>
            <p:ph hasCustomPrompt="1" idx="3" type="title"/>
          </p:nvPr>
        </p:nvSpPr>
        <p:spPr>
          <a:xfrm>
            <a:off x="1701046" y="3048500"/>
            <a:ext cx="1767000" cy="80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4800">
                <a:solidFill>
                  <a:schemeClr val="accent6"/>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3" name="Google Shape;153;p26"/>
          <p:cNvSpPr txBox="1"/>
          <p:nvPr>
            <p:ph hasCustomPrompt="1" idx="4" type="title"/>
          </p:nvPr>
        </p:nvSpPr>
        <p:spPr>
          <a:xfrm>
            <a:off x="5980788" y="2972300"/>
            <a:ext cx="1767000" cy="80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4800"/>
              <a:buNone/>
              <a:defRPr sz="4800">
                <a:solidFill>
                  <a:schemeClr val="accent6"/>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cSld name="CUSTOM_16">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2849180" y="542400"/>
            <a:ext cx="34785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7">
  <p:cSld name="CUSTOM_17">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8"/>
          <p:cNvSpPr txBox="1"/>
          <p:nvPr>
            <p:ph type="title"/>
          </p:nvPr>
        </p:nvSpPr>
        <p:spPr>
          <a:xfrm>
            <a:off x="2789450" y="542400"/>
            <a:ext cx="35865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8">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29"/>
          <p:cNvSpPr txBox="1"/>
          <p:nvPr>
            <p:ph type="title"/>
          </p:nvPr>
        </p:nvSpPr>
        <p:spPr>
          <a:xfrm>
            <a:off x="3191250" y="550925"/>
            <a:ext cx="2744100" cy="8232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60" name="Google Shape;160;p29"/>
          <p:cNvSpPr txBox="1"/>
          <p:nvPr>
            <p:ph idx="1" type="subTitle"/>
          </p:nvPr>
        </p:nvSpPr>
        <p:spPr>
          <a:xfrm>
            <a:off x="1901350" y="2787650"/>
            <a:ext cx="2140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sz="2400">
                <a:latin typeface="Lora"/>
                <a:ea typeface="Lora"/>
                <a:cs typeface="Lora"/>
                <a:sym typeface="Lor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61" name="Google Shape;161;p29"/>
          <p:cNvSpPr txBox="1"/>
          <p:nvPr>
            <p:ph idx="2" type="subTitle"/>
          </p:nvPr>
        </p:nvSpPr>
        <p:spPr>
          <a:xfrm>
            <a:off x="1984451" y="3236525"/>
            <a:ext cx="2294400" cy="823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62" name="Google Shape;162;p29"/>
          <p:cNvSpPr txBox="1"/>
          <p:nvPr>
            <p:ph idx="3" type="subTitle"/>
          </p:nvPr>
        </p:nvSpPr>
        <p:spPr>
          <a:xfrm>
            <a:off x="4669325" y="2779795"/>
            <a:ext cx="2634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sz="2400">
                <a:latin typeface="Lora"/>
                <a:ea typeface="Lora"/>
                <a:cs typeface="Lora"/>
                <a:sym typeface="Lor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63" name="Google Shape;163;p29"/>
          <p:cNvSpPr txBox="1"/>
          <p:nvPr>
            <p:ph idx="4" type="subTitle"/>
          </p:nvPr>
        </p:nvSpPr>
        <p:spPr>
          <a:xfrm>
            <a:off x="4730349" y="3203525"/>
            <a:ext cx="2294400" cy="889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0"/>
          <p:cNvSpPr txBox="1"/>
          <p:nvPr>
            <p:ph type="title"/>
          </p:nvPr>
        </p:nvSpPr>
        <p:spPr>
          <a:xfrm>
            <a:off x="3418650" y="543395"/>
            <a:ext cx="22590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66" name="Google Shape;166;p30"/>
          <p:cNvSpPr txBox="1"/>
          <p:nvPr>
            <p:ph idx="1" type="subTitle"/>
          </p:nvPr>
        </p:nvSpPr>
        <p:spPr>
          <a:xfrm>
            <a:off x="2532150" y="1483900"/>
            <a:ext cx="4079700" cy="9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7" name="Google Shape;167;p30"/>
          <p:cNvSpPr txBox="1"/>
          <p:nvPr>
            <p:ph idx="2" type="subTitle"/>
          </p:nvPr>
        </p:nvSpPr>
        <p:spPr>
          <a:xfrm>
            <a:off x="2650225" y="4157487"/>
            <a:ext cx="3772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8" name="Google Shape;168;p30"/>
          <p:cNvSpPr txBox="1"/>
          <p:nvPr/>
        </p:nvSpPr>
        <p:spPr>
          <a:xfrm>
            <a:off x="2769243" y="3640575"/>
            <a:ext cx="3587700" cy="572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lt1"/>
                </a:solidFill>
                <a:latin typeface="Cabin Regular"/>
                <a:ea typeface="Cabin Regular"/>
                <a:cs typeface="Cabin Regular"/>
                <a:sym typeface="Cabin Regular"/>
              </a:rPr>
              <a:t>CREDITS: This presentation template was created by </a:t>
            </a:r>
            <a:r>
              <a:rPr lang="en" sz="1000">
                <a:solidFill>
                  <a:schemeClr val="lt1"/>
                </a:solidFill>
                <a:uFill>
                  <a:noFill/>
                </a:uFill>
                <a:latin typeface="Cabin Regular"/>
                <a:ea typeface="Cabin Regular"/>
                <a:cs typeface="Cabin Regular"/>
                <a:sym typeface="Cabin Regular"/>
                <a:hlinkClick r:id="rId3">
                  <a:extLst>
                    <a:ext uri="{A12FA001-AC4F-418D-AE19-62706E023703}">
                      <ahyp:hlinkClr val="tx"/>
                    </a:ext>
                  </a:extLst>
                </a:hlinkClick>
              </a:rPr>
              <a:t>Slidesgo</a:t>
            </a:r>
            <a:r>
              <a:rPr lang="en" sz="1000">
                <a:solidFill>
                  <a:schemeClr val="lt1"/>
                </a:solidFill>
                <a:latin typeface="Cabin Regular"/>
                <a:ea typeface="Cabin Regular"/>
                <a:cs typeface="Cabin Regular"/>
                <a:sym typeface="Cabin Regular"/>
              </a:rPr>
              <a:t>, including icons by </a:t>
            </a:r>
            <a:r>
              <a:rPr lang="en" sz="1000">
                <a:solidFill>
                  <a:schemeClr val="lt1"/>
                </a:solidFill>
                <a:uFill>
                  <a:noFill/>
                </a:uFill>
                <a:latin typeface="Cabin Regular"/>
                <a:ea typeface="Cabin Regular"/>
                <a:cs typeface="Cabin Regular"/>
                <a:sym typeface="Cabin Regular"/>
                <a:hlinkClick r:id="rId4">
                  <a:extLst>
                    <a:ext uri="{A12FA001-AC4F-418D-AE19-62706E023703}">
                      <ahyp:hlinkClr val="tx"/>
                    </a:ext>
                  </a:extLst>
                </a:hlinkClick>
              </a:rPr>
              <a:t>Flaticon</a:t>
            </a:r>
            <a:r>
              <a:rPr lang="en" sz="1000">
                <a:solidFill>
                  <a:schemeClr val="lt1"/>
                </a:solidFill>
                <a:latin typeface="Cabin Regular"/>
                <a:ea typeface="Cabin Regular"/>
                <a:cs typeface="Cabin Regular"/>
                <a:sym typeface="Cabin Regular"/>
              </a:rPr>
              <a:t>, infographics &amp; images by </a:t>
            </a:r>
            <a:r>
              <a:rPr lang="en" sz="1000">
                <a:solidFill>
                  <a:schemeClr val="lt1"/>
                </a:solidFill>
                <a:uFill>
                  <a:noFill/>
                </a:uFill>
                <a:latin typeface="Cabin Regular"/>
                <a:ea typeface="Cabin Regular"/>
                <a:cs typeface="Cabin Regular"/>
                <a:sym typeface="Cabin Regular"/>
                <a:hlinkClick r:id="rId5">
                  <a:extLst>
                    <a:ext uri="{A12FA001-AC4F-418D-AE19-62706E023703}">
                      <ahyp:hlinkClr val="tx"/>
                    </a:ext>
                  </a:extLst>
                </a:hlinkClick>
              </a:rPr>
              <a:t>Freepik</a:t>
            </a:r>
            <a:endParaRPr sz="1000">
              <a:solidFill>
                <a:schemeClr val="lt1"/>
              </a:solidFill>
              <a:latin typeface="Cabin Regular"/>
              <a:ea typeface="Cabin Regular"/>
              <a:cs typeface="Cabin Regular"/>
              <a:sym typeface="Cabin Regul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
          <p:cNvSpPr txBox="1"/>
          <p:nvPr>
            <p:ph type="title"/>
          </p:nvPr>
        </p:nvSpPr>
        <p:spPr>
          <a:xfrm>
            <a:off x="1171885" y="538675"/>
            <a:ext cx="68169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rgbClr val="434343"/>
              </a:buClr>
              <a:buSzPts val="3200"/>
              <a:buNone/>
              <a:defRPr b="1" sz="3200">
                <a:latin typeface="Lora"/>
                <a:ea typeface="Lora"/>
                <a:cs typeface="Lora"/>
                <a:sym typeface="Lor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idx="1" type="body"/>
          </p:nvPr>
        </p:nvSpPr>
        <p:spPr>
          <a:xfrm>
            <a:off x="722550" y="1384598"/>
            <a:ext cx="7701300" cy="32643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Font typeface="Livvic"/>
              <a:buAutoNum type="arabicPeriod"/>
              <a:defRPr sz="1100">
                <a:solidFill>
                  <a:srgbClr val="434343"/>
                </a:solidFill>
              </a:defRPr>
            </a:lvl1pPr>
            <a:lvl2pPr indent="-304800" lvl="1" marL="914400">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27" name="Google Shape;2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20">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31"/>
          <p:cNvSpPr txBox="1"/>
          <p:nvPr>
            <p:ph type="title"/>
          </p:nvPr>
        </p:nvSpPr>
        <p:spPr>
          <a:xfrm>
            <a:off x="3410200" y="542525"/>
            <a:ext cx="23226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71" name="Google Shape;171;p31"/>
          <p:cNvSpPr txBox="1"/>
          <p:nvPr>
            <p:ph idx="1" type="subTitle"/>
          </p:nvPr>
        </p:nvSpPr>
        <p:spPr>
          <a:xfrm>
            <a:off x="1587650" y="1806700"/>
            <a:ext cx="6160800" cy="2153700"/>
          </a:xfrm>
          <a:prstGeom prst="rect">
            <a:avLst/>
          </a:prstGeom>
        </p:spPr>
        <p:txBody>
          <a:bodyPr anchorCtr="0" anchor="t" bIns="91425" lIns="91425" spcFirstLastPara="1" rIns="91425" wrap="square" tIns="91425">
            <a:noAutofit/>
          </a:bodyPr>
          <a:lstStyle>
            <a:lvl1pPr lvl="0">
              <a:spcBef>
                <a:spcPts val="300"/>
              </a:spcBef>
              <a:spcAft>
                <a:spcPts val="0"/>
              </a:spcAft>
              <a:buSzPts val="1800"/>
              <a:buChar char="●"/>
              <a:defRPr sz="1400">
                <a:latin typeface="Cabin Regular"/>
                <a:ea typeface="Cabin Regular"/>
                <a:cs typeface="Cabin Regular"/>
                <a:sym typeface="Cabin Regular"/>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2"/>
          <p:cNvSpPr txBox="1"/>
          <p:nvPr>
            <p:ph type="title"/>
          </p:nvPr>
        </p:nvSpPr>
        <p:spPr>
          <a:xfrm>
            <a:off x="3083175" y="542400"/>
            <a:ext cx="29835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74" name="Google Shape;174;p32"/>
          <p:cNvSpPr txBox="1"/>
          <p:nvPr>
            <p:ph idx="1" type="subTitle"/>
          </p:nvPr>
        </p:nvSpPr>
        <p:spPr>
          <a:xfrm>
            <a:off x="872400" y="1751450"/>
            <a:ext cx="3583800" cy="2756400"/>
          </a:xfrm>
          <a:prstGeom prst="rect">
            <a:avLst/>
          </a:prstGeom>
        </p:spPr>
        <p:txBody>
          <a:bodyPr anchorCtr="0" anchor="t" bIns="91425" lIns="91425" spcFirstLastPara="1" rIns="91425" wrap="square" tIns="91425">
            <a:noAutofit/>
          </a:bodyPr>
          <a:lstStyle>
            <a:lvl1pPr lvl="0" rtl="0">
              <a:spcBef>
                <a:spcPts val="300"/>
              </a:spcBef>
              <a:spcAft>
                <a:spcPts val="0"/>
              </a:spcAft>
              <a:buSzPts val="1200"/>
              <a:buChar char="●"/>
              <a:defRPr sz="1200">
                <a:latin typeface="Cabin Regular"/>
                <a:ea typeface="Cabin Regular"/>
                <a:cs typeface="Cabin Regular"/>
                <a:sym typeface="Cabin Regul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75" name="Google Shape;175;p32"/>
          <p:cNvSpPr txBox="1"/>
          <p:nvPr>
            <p:ph idx="2" type="subTitle"/>
          </p:nvPr>
        </p:nvSpPr>
        <p:spPr>
          <a:xfrm>
            <a:off x="4536475" y="1752845"/>
            <a:ext cx="3655500" cy="2184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Cabin Regular"/>
              <a:buNone/>
              <a:defRPr sz="1200"/>
            </a:lvl1pPr>
            <a:lvl2pPr lvl="1">
              <a:spcBef>
                <a:spcPts val="1600"/>
              </a:spcBef>
              <a:spcAft>
                <a:spcPts val="0"/>
              </a:spcAft>
              <a:buClr>
                <a:schemeClr val="lt1"/>
              </a:buClr>
              <a:buSzPts val="1400"/>
              <a:buNone/>
              <a:defRPr/>
            </a:lvl2pPr>
            <a:lvl3pPr lvl="2">
              <a:spcBef>
                <a:spcPts val="1600"/>
              </a:spcBef>
              <a:spcAft>
                <a:spcPts val="0"/>
              </a:spcAft>
              <a:buClr>
                <a:schemeClr val="lt1"/>
              </a:buClr>
              <a:buSzPts val="1400"/>
              <a:buNone/>
              <a:defRPr/>
            </a:lvl3pPr>
            <a:lvl4pPr lvl="3">
              <a:spcBef>
                <a:spcPts val="1600"/>
              </a:spcBef>
              <a:spcAft>
                <a:spcPts val="0"/>
              </a:spcAft>
              <a:buClr>
                <a:schemeClr val="lt1"/>
              </a:buClr>
              <a:buSzPts val="1400"/>
              <a:buNone/>
              <a:defRPr/>
            </a:lvl4pPr>
            <a:lvl5pPr lvl="4">
              <a:spcBef>
                <a:spcPts val="1600"/>
              </a:spcBef>
              <a:spcAft>
                <a:spcPts val="0"/>
              </a:spcAft>
              <a:buClr>
                <a:schemeClr val="lt1"/>
              </a:buClr>
              <a:buSzPts val="1400"/>
              <a:buNone/>
              <a:defRPr/>
            </a:lvl5pPr>
            <a:lvl6pPr lvl="5">
              <a:spcBef>
                <a:spcPts val="1600"/>
              </a:spcBef>
              <a:spcAft>
                <a:spcPts val="0"/>
              </a:spcAft>
              <a:buClr>
                <a:schemeClr val="lt1"/>
              </a:buClr>
              <a:buSzPts val="1400"/>
              <a:buNone/>
              <a:defRPr/>
            </a:lvl6pPr>
            <a:lvl7pPr lvl="6">
              <a:spcBef>
                <a:spcPts val="1600"/>
              </a:spcBef>
              <a:spcAft>
                <a:spcPts val="0"/>
              </a:spcAft>
              <a:buClr>
                <a:schemeClr val="lt1"/>
              </a:buClr>
              <a:buSzPts val="1400"/>
              <a:buNone/>
              <a:defRPr/>
            </a:lvl7pPr>
            <a:lvl8pPr lvl="7">
              <a:spcBef>
                <a:spcPts val="1600"/>
              </a:spcBef>
              <a:spcAft>
                <a:spcPts val="0"/>
              </a:spcAft>
              <a:buClr>
                <a:schemeClr val="lt1"/>
              </a:buClr>
              <a:buSzPts val="1400"/>
              <a:buNone/>
              <a:defRPr/>
            </a:lvl8pPr>
            <a:lvl9pPr lvl="8">
              <a:spcBef>
                <a:spcPts val="1600"/>
              </a:spcBef>
              <a:spcAft>
                <a:spcPts val="1600"/>
              </a:spcAft>
              <a:buClr>
                <a:schemeClr val="lt1"/>
              </a:buClr>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22">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3"/>
          <p:cNvSpPr txBox="1"/>
          <p:nvPr>
            <p:ph type="title"/>
          </p:nvPr>
        </p:nvSpPr>
        <p:spPr>
          <a:xfrm>
            <a:off x="1608476" y="542400"/>
            <a:ext cx="59415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78" name="Google Shape;178;p33"/>
          <p:cNvSpPr txBox="1"/>
          <p:nvPr>
            <p:ph idx="1" type="subTitle"/>
          </p:nvPr>
        </p:nvSpPr>
        <p:spPr>
          <a:xfrm>
            <a:off x="872400" y="1751450"/>
            <a:ext cx="3816600" cy="2756400"/>
          </a:xfrm>
          <a:prstGeom prst="rect">
            <a:avLst/>
          </a:prstGeom>
        </p:spPr>
        <p:txBody>
          <a:bodyPr anchorCtr="0" anchor="t" bIns="91425" lIns="91425" spcFirstLastPara="1" rIns="91425" wrap="square" tIns="91425">
            <a:noAutofit/>
          </a:bodyPr>
          <a:lstStyle>
            <a:lvl1pPr lvl="0" rtl="0">
              <a:spcBef>
                <a:spcPts val="300"/>
              </a:spcBef>
              <a:spcAft>
                <a:spcPts val="0"/>
              </a:spcAft>
              <a:buSzPts val="1200"/>
              <a:buChar char="●"/>
              <a:defRPr sz="1200">
                <a:latin typeface="Cabin Regular"/>
                <a:ea typeface="Cabin Regular"/>
                <a:cs typeface="Cabin Regular"/>
                <a:sym typeface="Cabin Regul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79" name="Google Shape;179;p33"/>
          <p:cNvSpPr txBox="1"/>
          <p:nvPr>
            <p:ph idx="2" type="subTitle"/>
          </p:nvPr>
        </p:nvSpPr>
        <p:spPr>
          <a:xfrm>
            <a:off x="4536475" y="1752850"/>
            <a:ext cx="3816600" cy="2756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200"/>
              <a:buFont typeface="Cabin Regular"/>
              <a:buChar char="●"/>
              <a:defRPr sz="1200"/>
            </a:lvl1pPr>
            <a:lvl2pPr lvl="1" rtl="0">
              <a:spcBef>
                <a:spcPts val="1600"/>
              </a:spcBef>
              <a:spcAft>
                <a:spcPts val="0"/>
              </a:spcAft>
              <a:buClr>
                <a:schemeClr val="lt1"/>
              </a:buClr>
              <a:buSzPts val="1400"/>
              <a:buChar char="○"/>
              <a:defRPr/>
            </a:lvl2pPr>
            <a:lvl3pPr lvl="2" rtl="0">
              <a:spcBef>
                <a:spcPts val="1600"/>
              </a:spcBef>
              <a:spcAft>
                <a:spcPts val="0"/>
              </a:spcAft>
              <a:buClr>
                <a:schemeClr val="lt1"/>
              </a:buClr>
              <a:buSzPts val="1400"/>
              <a:buChar char="■"/>
              <a:defRPr/>
            </a:lvl3pPr>
            <a:lvl4pPr lvl="3" rtl="0">
              <a:spcBef>
                <a:spcPts val="1600"/>
              </a:spcBef>
              <a:spcAft>
                <a:spcPts val="0"/>
              </a:spcAft>
              <a:buClr>
                <a:schemeClr val="lt1"/>
              </a:buClr>
              <a:buSzPts val="1400"/>
              <a:buChar char="●"/>
              <a:defRPr/>
            </a:lvl4pPr>
            <a:lvl5pPr lvl="4" rtl="0">
              <a:spcBef>
                <a:spcPts val="1600"/>
              </a:spcBef>
              <a:spcAft>
                <a:spcPts val="0"/>
              </a:spcAft>
              <a:buClr>
                <a:schemeClr val="lt1"/>
              </a:buClr>
              <a:buSzPts val="1400"/>
              <a:buChar char="○"/>
              <a:defRPr/>
            </a:lvl5pPr>
            <a:lvl6pPr lvl="5" rtl="0">
              <a:spcBef>
                <a:spcPts val="1600"/>
              </a:spcBef>
              <a:spcAft>
                <a:spcPts val="0"/>
              </a:spcAft>
              <a:buClr>
                <a:schemeClr val="lt1"/>
              </a:buClr>
              <a:buSzPts val="1400"/>
              <a:buChar char="■"/>
              <a:defRPr/>
            </a:lvl6pPr>
            <a:lvl7pPr lvl="6" rtl="0">
              <a:spcBef>
                <a:spcPts val="1600"/>
              </a:spcBef>
              <a:spcAft>
                <a:spcPts val="0"/>
              </a:spcAft>
              <a:buClr>
                <a:schemeClr val="lt1"/>
              </a:buClr>
              <a:buSzPts val="1400"/>
              <a:buChar char="●"/>
              <a:defRPr/>
            </a:lvl7pPr>
            <a:lvl8pPr lvl="7" rtl="0">
              <a:spcBef>
                <a:spcPts val="1600"/>
              </a:spcBef>
              <a:spcAft>
                <a:spcPts val="0"/>
              </a:spcAft>
              <a:buClr>
                <a:schemeClr val="lt1"/>
              </a:buClr>
              <a:buSzPts val="1400"/>
              <a:buChar char="○"/>
              <a:defRPr/>
            </a:lvl8pPr>
            <a:lvl9pPr lvl="8" rtl="0">
              <a:spcBef>
                <a:spcPts val="1600"/>
              </a:spcBef>
              <a:spcAft>
                <a:spcPts val="1600"/>
              </a:spcAft>
              <a:buClr>
                <a:schemeClr val="lt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3620500" y="542525"/>
            <a:ext cx="19098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30" name="Google Shape;30;p5"/>
          <p:cNvSpPr txBox="1"/>
          <p:nvPr>
            <p:ph idx="2" type="title"/>
          </p:nvPr>
        </p:nvSpPr>
        <p:spPr>
          <a:xfrm>
            <a:off x="1958811" y="2127100"/>
            <a:ext cx="1333200" cy="44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200"/>
              <a:buNone/>
              <a:defRPr b="1" sz="1600">
                <a:solidFill>
                  <a:schemeClr val="lt1"/>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1" name="Google Shape;31;p5"/>
          <p:cNvSpPr txBox="1"/>
          <p:nvPr>
            <p:ph idx="1" type="subTitle"/>
          </p:nvPr>
        </p:nvSpPr>
        <p:spPr>
          <a:xfrm>
            <a:off x="1232811" y="2471851"/>
            <a:ext cx="2059200" cy="587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 name="Google Shape;32;p5"/>
          <p:cNvSpPr txBox="1"/>
          <p:nvPr>
            <p:ph idx="3" type="title"/>
          </p:nvPr>
        </p:nvSpPr>
        <p:spPr>
          <a:xfrm>
            <a:off x="5820394" y="2919973"/>
            <a:ext cx="1333200" cy="4422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None/>
              <a:defRPr b="1" sz="1600">
                <a:solidFill>
                  <a:schemeClr val="lt1"/>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 name="Google Shape;33;p5"/>
          <p:cNvSpPr txBox="1"/>
          <p:nvPr>
            <p:ph idx="4" type="subTitle"/>
          </p:nvPr>
        </p:nvSpPr>
        <p:spPr>
          <a:xfrm>
            <a:off x="5820394" y="3263178"/>
            <a:ext cx="2059200" cy="5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6"/>
          <p:cNvSpPr txBox="1"/>
          <p:nvPr>
            <p:ph type="title"/>
          </p:nvPr>
        </p:nvSpPr>
        <p:spPr>
          <a:xfrm>
            <a:off x="2585150" y="542475"/>
            <a:ext cx="3982800" cy="831600"/>
          </a:xfrm>
          <a:prstGeom prst="rect">
            <a:avLst/>
          </a:prstGeom>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7"/>
          <p:cNvSpPr txBox="1"/>
          <p:nvPr>
            <p:ph type="title"/>
          </p:nvPr>
        </p:nvSpPr>
        <p:spPr>
          <a:xfrm>
            <a:off x="889125" y="1252475"/>
            <a:ext cx="36474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7"/>
          <p:cNvSpPr txBox="1"/>
          <p:nvPr>
            <p:ph idx="1" type="subTitle"/>
          </p:nvPr>
        </p:nvSpPr>
        <p:spPr>
          <a:xfrm>
            <a:off x="1119175" y="2371975"/>
            <a:ext cx="3205500" cy="1418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4357925" y="624275"/>
            <a:ext cx="3899400" cy="3396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r">
              <a:spcBef>
                <a:spcPts val="0"/>
              </a:spcBef>
              <a:spcAft>
                <a:spcPts val="0"/>
              </a:spcAft>
              <a:buSzPts val="4800"/>
              <a:buNone/>
              <a:defRPr b="1" sz="4000">
                <a:solidFill>
                  <a:schemeClr val="dk2"/>
                </a:solidFill>
                <a:latin typeface="Lora"/>
                <a:ea typeface="Lora"/>
                <a:cs typeface="Lora"/>
                <a:sym typeface="Lora"/>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4" name="Shape 44"/>
        <p:cNvGrpSpPr/>
        <p:nvPr/>
      </p:nvGrpSpPr>
      <p:grpSpPr>
        <a:xfrm>
          <a:off x="0" y="0"/>
          <a:ext cx="0" cy="0"/>
          <a:chOff x="0" y="0"/>
          <a:chExt cx="0" cy="0"/>
        </a:xfrm>
      </p:grpSpPr>
      <p:grpSp>
        <p:nvGrpSpPr>
          <p:cNvPr id="45" name="Google Shape;45;p9"/>
          <p:cNvGrpSpPr/>
          <p:nvPr/>
        </p:nvGrpSpPr>
        <p:grpSpPr>
          <a:xfrm>
            <a:off x="6902191" y="2376878"/>
            <a:ext cx="1926456" cy="1603892"/>
            <a:chOff x="1573150" y="3305631"/>
            <a:chExt cx="1659450" cy="1381594"/>
          </a:xfrm>
        </p:grpSpPr>
        <p:sp>
          <p:nvSpPr>
            <p:cNvPr id="46" name="Google Shape;46;p9"/>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rgbClr val="CDDF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rgbClr val="CDDF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rgbClr val="CDDF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rgbClr val="CDDF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rgbClr val="CDDF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9"/>
          <p:cNvSpPr txBox="1"/>
          <p:nvPr>
            <p:ph type="title"/>
          </p:nvPr>
        </p:nvSpPr>
        <p:spPr>
          <a:xfrm flipH="1">
            <a:off x="3227573" y="2376750"/>
            <a:ext cx="2358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 name="Google Shape;53;p9"/>
          <p:cNvSpPr txBox="1"/>
          <p:nvPr>
            <p:ph hasCustomPrompt="1" idx="2" type="title"/>
          </p:nvPr>
        </p:nvSpPr>
        <p:spPr>
          <a:xfrm flipH="1">
            <a:off x="6015274" y="1749250"/>
            <a:ext cx="2358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0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0"/>
          <p:cNvSpPr txBox="1"/>
          <p:nvPr>
            <p:ph type="title"/>
          </p:nvPr>
        </p:nvSpPr>
        <p:spPr>
          <a:xfrm>
            <a:off x="2585150" y="542475"/>
            <a:ext cx="3982800" cy="831600"/>
          </a:xfrm>
          <a:prstGeom prst="rect">
            <a:avLst/>
          </a:prstGeom>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200"/>
              <a:buFont typeface="Lora"/>
              <a:buNone/>
              <a:defRPr b="1" sz="3200">
                <a:solidFill>
                  <a:schemeClr val="dk2"/>
                </a:solidFill>
                <a:latin typeface="Lora"/>
                <a:ea typeface="Lora"/>
                <a:cs typeface="Lora"/>
                <a:sym typeface="Lo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Cabin"/>
              <a:buChar char="●"/>
              <a:defRPr sz="1800">
                <a:solidFill>
                  <a:schemeClr val="dk2"/>
                </a:solidFill>
                <a:latin typeface="Cabin"/>
                <a:ea typeface="Cabin"/>
                <a:cs typeface="Cabin"/>
                <a:sym typeface="Cabin"/>
              </a:defRPr>
            </a:lvl1pPr>
            <a:lvl2pPr indent="-317500" lvl="1" marL="9144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indent="-317500" lvl="2" marL="13716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indent="-317500" lvl="3" marL="18288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indent="-317500" lvl="4" marL="22860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indent="-317500" lvl="5" marL="27432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indent="-317500" lvl="6" marL="32004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indent="-317500" lvl="7" marL="36576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indent="-317500" lvl="8" marL="4114800">
              <a:lnSpc>
                <a:spcPct val="115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0" name="Shape 180"/>
        <p:cNvGrpSpPr/>
        <p:nvPr/>
      </p:nvGrpSpPr>
      <p:grpSpPr>
        <a:xfrm>
          <a:off x="0" y="0"/>
          <a:ext cx="0" cy="0"/>
          <a:chOff x="0" y="0"/>
          <a:chExt cx="0" cy="0"/>
        </a:xfrm>
      </p:grpSpPr>
      <p:sp>
        <p:nvSpPr>
          <p:cNvPr id="181" name="Google Shape;181;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hyperlink" Target="https://docs.google.com/spreadsheets/d/1xWNBkPsNpjZJoJNxb7EBH_yScfszqd6d2xVrC7QY7-g/edit#gid=1136333263" TargetMode="External"/><Relationship Id="rId5" Type="http://schemas.openxmlformats.org/officeDocument/2006/relationships/hyperlink" Target="https://docs.google.com/spreadsheets/d/1xWNBkPsNpjZJoJNxb7EBH_yScfszqd6d2xVrC7QY7-g/edit#gid=1136333263" TargetMode="External"/><Relationship Id="rId6"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rive.google.com/drive/folders/1n5ENootXro-ZWh_-2OfkpO8hIkAbXST8?usp=sharing" TargetMode="External"/><Relationship Id="rId4" Type="http://schemas.openxmlformats.org/officeDocument/2006/relationships/hyperlink" Target="mailto:samantha.shain2010@gmail.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hyperlink" Target="https://bit.ly/2ZjL1p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0.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hyperlink" Target="https://chrome.google.com/webstore/detail/flaticon-for-gsuit-gslide/haekgjfnhhdkgfgmldhfokhmfkgmcib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 Id="rId3" Type="http://schemas.openxmlformats.org/officeDocument/2006/relationships/hyperlink" Target="http://bit.ly/2PfT4lq" TargetMode="Externa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hyperlink" Target="https://github.com/SFDO-Tooling/Snowfakery/blob/master/docs/index.m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hyperlink" Target="https://docs.google.com/presentation/d/1P0vx5rSUEjyLZxyE_kTpUC0DR6KLdNNcvXrf61coO3o/edit#" TargetMode="External"/><Relationship Id="rId5" Type="http://schemas.openxmlformats.org/officeDocument/2006/relationships/hyperlink" Target="https://docs.google.com/presentation/d/1P0vx5rSUEjyLZxyE_kTpUC0DR6KLdNNcvXrf61coO3o/edit#" TargetMode="External"/><Relationship Id="rId6" Type="http://schemas.openxmlformats.org/officeDocument/2006/relationships/hyperlink" Target="https://docs.google.com/presentation/d/1P0vx5rSUEjyLZxyE_kTpUC0DR6KLdNNcvXrf61coO3o/edit#" TargetMode="External"/><Relationship Id="rId7"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hyperlink" Target="https://docs.google.com/spreadsheets/d/1xWNBkPsNpjZJoJNxb7EBH_yScfszqd6d2xVrC7QY7-g/edit#gid=1136333263"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36"/>
          <p:cNvSpPr/>
          <p:nvPr/>
        </p:nvSpPr>
        <p:spPr>
          <a:xfrm>
            <a:off x="965675" y="1223625"/>
            <a:ext cx="7234800" cy="28791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36"/>
          <p:cNvPicPr preferRelativeResize="0"/>
          <p:nvPr/>
        </p:nvPicPr>
        <p:blipFill rotWithShape="1">
          <a:blip r:embed="rId4">
            <a:alphaModFix/>
          </a:blip>
          <a:srcRect b="0" l="50428" r="0" t="0"/>
          <a:stretch/>
        </p:blipFill>
        <p:spPr>
          <a:xfrm>
            <a:off x="4611281" y="0"/>
            <a:ext cx="4532250" cy="5143502"/>
          </a:xfrm>
          <a:prstGeom prst="rect">
            <a:avLst/>
          </a:prstGeom>
          <a:noFill/>
          <a:ln>
            <a:noFill/>
          </a:ln>
        </p:spPr>
      </p:pic>
      <p:sp>
        <p:nvSpPr>
          <p:cNvPr id="190" name="Google Shape;190;p36"/>
          <p:cNvSpPr txBox="1"/>
          <p:nvPr>
            <p:ph type="ctrTitle"/>
          </p:nvPr>
        </p:nvSpPr>
        <p:spPr>
          <a:xfrm>
            <a:off x="1316394" y="1125575"/>
            <a:ext cx="64980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Generation Toolkit</a:t>
            </a:r>
            <a:endParaRPr b="1">
              <a:solidFill>
                <a:schemeClr val="dk2"/>
              </a:solidFill>
              <a:latin typeface="Lora"/>
              <a:ea typeface="Lora"/>
              <a:cs typeface="Lora"/>
              <a:sym typeface="Lora"/>
            </a:endParaRPr>
          </a:p>
        </p:txBody>
      </p:sp>
      <p:sp>
        <p:nvSpPr>
          <p:cNvPr id="191" name="Google Shape;191;p36"/>
          <p:cNvSpPr txBox="1"/>
          <p:nvPr>
            <p:ph idx="1" type="subTitle"/>
          </p:nvPr>
        </p:nvSpPr>
        <p:spPr>
          <a:xfrm>
            <a:off x="311100" y="3216704"/>
            <a:ext cx="8520600" cy="50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rPr>
              <a:t>SFDO Community Sprint; September 2020</a:t>
            </a:r>
            <a:endParaRPr sz="2400">
              <a:solidFill>
                <a:srgbClr val="434343"/>
              </a:solidFill>
              <a:latin typeface="Cabin"/>
              <a:ea typeface="Cabin"/>
              <a:cs typeface="Cabin"/>
              <a:sym typeface="Cabin"/>
            </a:endParaRPr>
          </a:p>
        </p:txBody>
      </p:sp>
      <p:pic>
        <p:nvPicPr>
          <p:cNvPr id="192" name="Google Shape;192;p36"/>
          <p:cNvPicPr preferRelativeResize="0"/>
          <p:nvPr/>
        </p:nvPicPr>
        <p:blipFill>
          <a:blip r:embed="rId5">
            <a:alphaModFix/>
          </a:blip>
          <a:stretch>
            <a:fillRect/>
          </a:stretch>
        </p:blipFill>
        <p:spPr>
          <a:xfrm>
            <a:off x="6668495" y="789127"/>
            <a:ext cx="2726154" cy="27254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720000" y="1277375"/>
            <a:ext cx="3101400" cy="2850600"/>
          </a:xfrm>
          <a:prstGeom prst="rect">
            <a:avLst/>
          </a:prstGeom>
        </p:spPr>
        <p:txBody>
          <a:bodyPr anchorCtr="0" anchor="t" bIns="91425" lIns="198000" spcFirstLastPara="1" rIns="91425" wrap="square" tIns="91425">
            <a:noAutofit/>
          </a:bodyPr>
          <a:lstStyle/>
          <a:p>
            <a:pPr indent="0" lvl="0" marL="0" rtl="0" algn="l">
              <a:spcBef>
                <a:spcPts val="0"/>
              </a:spcBef>
              <a:spcAft>
                <a:spcPts val="0"/>
              </a:spcAft>
              <a:buNone/>
            </a:pPr>
            <a:r>
              <a:rPr lang="en"/>
              <a:t>Tracking tools for Data Generation and Data Moving</a:t>
            </a:r>
            <a:endParaRPr/>
          </a:p>
        </p:txBody>
      </p:sp>
      <p:pic>
        <p:nvPicPr>
          <p:cNvPr id="324" name="Google Shape;324;p45"/>
          <p:cNvPicPr preferRelativeResize="0"/>
          <p:nvPr/>
        </p:nvPicPr>
        <p:blipFill rotWithShape="1">
          <a:blip r:embed="rId3">
            <a:alphaModFix/>
          </a:blip>
          <a:srcRect b="0" l="0" r="88626" t="49230"/>
          <a:stretch/>
        </p:blipFill>
        <p:spPr>
          <a:xfrm>
            <a:off x="0" y="2532851"/>
            <a:ext cx="1040022" cy="2611897"/>
          </a:xfrm>
          <a:prstGeom prst="rect">
            <a:avLst/>
          </a:prstGeom>
          <a:noFill/>
          <a:ln>
            <a:noFill/>
          </a:ln>
        </p:spPr>
      </p:pic>
      <p:sp>
        <p:nvSpPr>
          <p:cNvPr id="325" name="Google Shape;325;p45"/>
          <p:cNvSpPr txBox="1"/>
          <p:nvPr>
            <p:ph idx="1" type="subTitle"/>
          </p:nvPr>
        </p:nvSpPr>
        <p:spPr>
          <a:xfrm>
            <a:off x="4290900" y="737225"/>
            <a:ext cx="37320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Next step:  Move to a new collaborative workspace; Start documenting.</a:t>
            </a:r>
            <a:endParaRPr sz="2600"/>
          </a:p>
          <a:p>
            <a:pPr indent="0" lvl="0" marL="0" rtl="0" algn="l">
              <a:spcBef>
                <a:spcPts val="0"/>
              </a:spcBef>
              <a:spcAft>
                <a:spcPts val="0"/>
              </a:spcAft>
              <a:buNone/>
            </a:pPr>
            <a:r>
              <a:rPr lang="en" sz="2600" u="sng">
                <a:solidFill>
                  <a:schemeClr val="accent6"/>
                </a:solidFill>
                <a:hlinkClick r:id="rId4">
                  <a:extLst>
                    <a:ext uri="{A12FA001-AC4F-418D-AE19-62706E023703}">
                      <ahyp:hlinkClr val="tx"/>
                    </a:ext>
                  </a:extLst>
                </a:hlinkClick>
              </a:rPr>
              <a:t>View </a:t>
            </a:r>
            <a:r>
              <a:rPr lang="en" sz="2600" u="sng">
                <a:solidFill>
                  <a:schemeClr val="accent6"/>
                </a:solidFill>
                <a:hlinkClick r:id="rId5">
                  <a:extLst>
                    <a:ext uri="{A12FA001-AC4F-418D-AE19-62706E023703}">
                      <ahyp:hlinkClr val="tx"/>
                    </a:ext>
                  </a:extLst>
                </a:hlinkClick>
              </a:rPr>
              <a:t>spreadsheet</a:t>
            </a:r>
            <a:endParaRPr sz="2600">
              <a:solidFill>
                <a:schemeClr val="accent6"/>
              </a:solidFill>
            </a:endParaRPr>
          </a:p>
        </p:txBody>
      </p:sp>
      <p:pic>
        <p:nvPicPr>
          <p:cNvPr id="326" name="Google Shape;326;p45"/>
          <p:cNvPicPr preferRelativeResize="0"/>
          <p:nvPr/>
        </p:nvPicPr>
        <p:blipFill>
          <a:blip r:embed="rId6">
            <a:alphaModFix/>
          </a:blip>
          <a:stretch>
            <a:fillRect/>
          </a:stretch>
        </p:blipFill>
        <p:spPr>
          <a:xfrm>
            <a:off x="4070071" y="304120"/>
            <a:ext cx="4653216" cy="2228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6"/>
          <p:cNvPicPr preferRelativeResize="0"/>
          <p:nvPr/>
        </p:nvPicPr>
        <p:blipFill rotWithShape="1">
          <a:blip r:embed="rId3">
            <a:alphaModFix/>
          </a:blip>
          <a:srcRect b="0" l="43946" r="14873" t="0"/>
          <a:stretch/>
        </p:blipFill>
        <p:spPr>
          <a:xfrm>
            <a:off x="5392000" y="0"/>
            <a:ext cx="3764978" cy="5143502"/>
          </a:xfrm>
          <a:prstGeom prst="rect">
            <a:avLst/>
          </a:prstGeom>
          <a:noFill/>
          <a:ln>
            <a:noFill/>
          </a:ln>
        </p:spPr>
      </p:pic>
      <p:sp>
        <p:nvSpPr>
          <p:cNvPr id="332" name="Google Shape;332;p46"/>
          <p:cNvSpPr txBox="1"/>
          <p:nvPr>
            <p:ph type="title"/>
          </p:nvPr>
        </p:nvSpPr>
        <p:spPr>
          <a:xfrm>
            <a:off x="153875" y="69875"/>
            <a:ext cx="4732500" cy="1789200"/>
          </a:xfrm>
          <a:prstGeom prst="rect">
            <a:avLst/>
          </a:prstGeom>
        </p:spPr>
        <p:txBody>
          <a:bodyPr anchorCtr="0" anchor="ctr" bIns="731500" lIns="288000" spcFirstLastPara="1" rIns="91425" wrap="square" tIns="91425">
            <a:noAutofit/>
          </a:bodyPr>
          <a:lstStyle/>
          <a:p>
            <a:pPr indent="0" lvl="0" marL="0" rtl="0" algn="l">
              <a:spcBef>
                <a:spcPts val="0"/>
              </a:spcBef>
              <a:spcAft>
                <a:spcPts val="0"/>
              </a:spcAft>
              <a:buNone/>
            </a:pPr>
            <a:r>
              <a:t/>
            </a:r>
            <a:endParaRPr sz="3100"/>
          </a:p>
          <a:p>
            <a:pPr indent="0" lvl="0" marL="0" rtl="0" algn="l">
              <a:spcBef>
                <a:spcPts val="0"/>
              </a:spcBef>
              <a:spcAft>
                <a:spcPts val="0"/>
              </a:spcAft>
              <a:buNone/>
            </a:pPr>
            <a:r>
              <a:rPr lang="en" sz="3100"/>
              <a:t>Join us in the Power of Us Hub and turn group notifications “on”</a:t>
            </a:r>
            <a:endParaRPr sz="3100"/>
          </a:p>
        </p:txBody>
      </p:sp>
      <p:pic>
        <p:nvPicPr>
          <p:cNvPr id="333" name="Google Shape;333;p46"/>
          <p:cNvPicPr preferRelativeResize="0"/>
          <p:nvPr/>
        </p:nvPicPr>
        <p:blipFill>
          <a:blip r:embed="rId4">
            <a:alphaModFix/>
          </a:blip>
          <a:stretch>
            <a:fillRect/>
          </a:stretch>
        </p:blipFill>
        <p:spPr>
          <a:xfrm>
            <a:off x="2641625" y="2194375"/>
            <a:ext cx="5700177" cy="2478076"/>
          </a:xfrm>
          <a:prstGeom prst="rect">
            <a:avLst/>
          </a:prstGeom>
          <a:noFill/>
          <a:ln>
            <a:noFill/>
          </a:ln>
        </p:spPr>
      </p:pic>
      <p:cxnSp>
        <p:nvCxnSpPr>
          <p:cNvPr id="334" name="Google Shape;334;p46"/>
          <p:cNvCxnSpPr/>
          <p:nvPr/>
        </p:nvCxnSpPr>
        <p:spPr>
          <a:xfrm flipH="1">
            <a:off x="5898100" y="1858950"/>
            <a:ext cx="699000" cy="1062300"/>
          </a:xfrm>
          <a:prstGeom prst="straightConnector1">
            <a:avLst/>
          </a:prstGeom>
          <a:noFill/>
          <a:ln cap="flat" cmpd="sng" w="38100">
            <a:solidFill>
              <a:srgbClr val="FF6B65"/>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1467575" y="540000"/>
            <a:ext cx="72819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Sprint Projects - Documentation (Issue #12)</a:t>
            </a:r>
            <a:endParaRPr sz="2600"/>
          </a:p>
        </p:txBody>
      </p:sp>
      <p:sp>
        <p:nvSpPr>
          <p:cNvPr id="340" name="Google Shape;340;p47"/>
          <p:cNvSpPr txBox="1"/>
          <p:nvPr/>
        </p:nvSpPr>
        <p:spPr>
          <a:xfrm>
            <a:off x="3940043"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Point person</a:t>
            </a:r>
            <a:endParaRPr b="1" sz="1600">
              <a:solidFill>
                <a:srgbClr val="434343"/>
              </a:solidFill>
              <a:latin typeface="Lora"/>
              <a:ea typeface="Lora"/>
              <a:cs typeface="Lora"/>
              <a:sym typeface="Lora"/>
            </a:endParaRPr>
          </a:p>
        </p:txBody>
      </p:sp>
      <p:sp>
        <p:nvSpPr>
          <p:cNvPr id="341" name="Google Shape;341;p47"/>
          <p:cNvSpPr txBox="1"/>
          <p:nvPr/>
        </p:nvSpPr>
        <p:spPr>
          <a:xfrm>
            <a:off x="6026139"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Group members</a:t>
            </a:r>
            <a:endParaRPr b="1" sz="1600">
              <a:solidFill>
                <a:srgbClr val="434343"/>
              </a:solidFill>
              <a:latin typeface="Lora"/>
              <a:ea typeface="Lora"/>
              <a:cs typeface="Lora"/>
              <a:sym typeface="Lora"/>
            </a:endParaRPr>
          </a:p>
        </p:txBody>
      </p:sp>
      <p:pic>
        <p:nvPicPr>
          <p:cNvPr id="342" name="Google Shape;342;p47"/>
          <p:cNvPicPr preferRelativeResize="0"/>
          <p:nvPr/>
        </p:nvPicPr>
        <p:blipFill rotWithShape="1">
          <a:blip r:embed="rId3">
            <a:alphaModFix/>
          </a:blip>
          <a:srcRect b="70288" l="0" r="52107" t="0"/>
          <a:stretch/>
        </p:blipFill>
        <p:spPr>
          <a:xfrm>
            <a:off x="1955" y="0"/>
            <a:ext cx="4377451" cy="1528200"/>
          </a:xfrm>
          <a:prstGeom prst="rect">
            <a:avLst/>
          </a:prstGeom>
          <a:noFill/>
          <a:ln>
            <a:noFill/>
          </a:ln>
        </p:spPr>
      </p:pic>
      <p:graphicFrame>
        <p:nvGraphicFramePr>
          <p:cNvPr id="343" name="Google Shape;343;p47"/>
          <p:cNvGraphicFramePr/>
          <p:nvPr/>
        </p:nvGraphicFramePr>
        <p:xfrm>
          <a:off x="1718800" y="2094525"/>
          <a:ext cx="3000000" cy="3000000"/>
        </p:xfrm>
        <a:graphic>
          <a:graphicData uri="http://schemas.openxmlformats.org/drawingml/2006/table">
            <a:tbl>
              <a:tblPr>
                <a:noFill/>
                <a:tableStyleId>{39D64279-BE0F-4645-9E07-642EAA94F8A2}</a:tableStyleId>
              </a:tblPr>
              <a:tblGrid>
                <a:gridCol w="2080950"/>
                <a:gridCol w="2080950"/>
                <a:gridCol w="2080950"/>
              </a:tblGrid>
              <a:tr h="795025">
                <a:tc>
                  <a:txBody>
                    <a:bodyPr/>
                    <a:lstStyle/>
                    <a:p>
                      <a:pPr indent="0" lvl="0" marL="0" rtl="0" algn="ctr">
                        <a:spcBef>
                          <a:spcPts val="0"/>
                        </a:spcBef>
                        <a:spcAft>
                          <a:spcPts val="0"/>
                        </a:spcAft>
                        <a:buNone/>
                      </a:pPr>
                      <a:r>
                        <a:rPr b="1" lang="en">
                          <a:solidFill>
                            <a:schemeClr val="dk1"/>
                          </a:solidFill>
                          <a:latin typeface="Cabin"/>
                          <a:ea typeface="Cabin"/>
                          <a:cs typeface="Cabin"/>
                          <a:sym typeface="Cabin"/>
                        </a:rPr>
                        <a:t>Create documentation template/outline </a:t>
                      </a:r>
                      <a:r>
                        <a:rPr b="1" lang="en">
                          <a:solidFill>
                            <a:srgbClr val="FF6B65"/>
                          </a:solidFill>
                          <a:latin typeface="Cabin"/>
                          <a:ea typeface="Cabin"/>
                          <a:cs typeface="Cabin"/>
                          <a:sym typeface="Cabin"/>
                        </a:rPr>
                        <a:t>(priority)</a:t>
                      </a:r>
                      <a:endParaRPr b="1">
                        <a:solidFill>
                          <a:srgbClr val="FF6B65"/>
                        </a:solidFill>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Cassie</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Rebecca, Michael Kolodner, Samantha</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Use template to begin documenting tools and processes for Data Gen and Data Moving</a:t>
                      </a:r>
                      <a:endParaRPr>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Review CCI documentation and provide feedback</a:t>
                      </a:r>
                      <a:endParaRPr>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344" name="Google Shape;344;p47"/>
          <p:cNvSpPr txBox="1"/>
          <p:nvPr/>
        </p:nvSpPr>
        <p:spPr>
          <a:xfrm>
            <a:off x="1861632"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Project</a:t>
            </a:r>
            <a:endParaRPr b="1" sz="1600">
              <a:solidFill>
                <a:srgbClr val="434343"/>
              </a:solidFill>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2341800" y="542400"/>
            <a:ext cx="61701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Sprint Projects - Tooling</a:t>
            </a:r>
            <a:endParaRPr/>
          </a:p>
        </p:txBody>
      </p:sp>
      <p:sp>
        <p:nvSpPr>
          <p:cNvPr id="350" name="Google Shape;350;p48"/>
          <p:cNvSpPr txBox="1"/>
          <p:nvPr/>
        </p:nvSpPr>
        <p:spPr>
          <a:xfrm>
            <a:off x="3940043"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Point person</a:t>
            </a:r>
            <a:endParaRPr b="1" sz="1600">
              <a:solidFill>
                <a:srgbClr val="434343"/>
              </a:solidFill>
              <a:latin typeface="Lora"/>
              <a:ea typeface="Lora"/>
              <a:cs typeface="Lora"/>
              <a:sym typeface="Lora"/>
            </a:endParaRPr>
          </a:p>
        </p:txBody>
      </p:sp>
      <p:sp>
        <p:nvSpPr>
          <p:cNvPr id="351" name="Google Shape;351;p48"/>
          <p:cNvSpPr txBox="1"/>
          <p:nvPr/>
        </p:nvSpPr>
        <p:spPr>
          <a:xfrm>
            <a:off x="6026139"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Group members</a:t>
            </a:r>
            <a:endParaRPr b="1" sz="1600">
              <a:solidFill>
                <a:srgbClr val="434343"/>
              </a:solidFill>
              <a:latin typeface="Lora"/>
              <a:ea typeface="Lora"/>
              <a:cs typeface="Lora"/>
              <a:sym typeface="Lora"/>
            </a:endParaRPr>
          </a:p>
        </p:txBody>
      </p:sp>
      <p:pic>
        <p:nvPicPr>
          <p:cNvPr id="352" name="Google Shape;352;p48"/>
          <p:cNvPicPr preferRelativeResize="0"/>
          <p:nvPr/>
        </p:nvPicPr>
        <p:blipFill rotWithShape="1">
          <a:blip r:embed="rId3">
            <a:alphaModFix/>
          </a:blip>
          <a:srcRect b="70288" l="0" r="52107" t="0"/>
          <a:stretch/>
        </p:blipFill>
        <p:spPr>
          <a:xfrm>
            <a:off x="1955" y="0"/>
            <a:ext cx="4377451" cy="1528200"/>
          </a:xfrm>
          <a:prstGeom prst="rect">
            <a:avLst/>
          </a:prstGeom>
          <a:noFill/>
          <a:ln>
            <a:noFill/>
          </a:ln>
        </p:spPr>
      </p:pic>
      <p:graphicFrame>
        <p:nvGraphicFramePr>
          <p:cNvPr id="353" name="Google Shape;353;p48"/>
          <p:cNvGraphicFramePr/>
          <p:nvPr/>
        </p:nvGraphicFramePr>
        <p:xfrm>
          <a:off x="1718800" y="2094525"/>
          <a:ext cx="3000000" cy="3000000"/>
        </p:xfrm>
        <a:graphic>
          <a:graphicData uri="http://schemas.openxmlformats.org/drawingml/2006/table">
            <a:tbl>
              <a:tblPr>
                <a:noFill/>
                <a:tableStyleId>{39D64279-BE0F-4645-9E07-642EAA94F8A2}</a:tableStyleId>
              </a:tblPr>
              <a:tblGrid>
                <a:gridCol w="2080950"/>
                <a:gridCol w="2080950"/>
                <a:gridCol w="2080950"/>
              </a:tblGrid>
              <a:tr h="795025">
                <a:tc>
                  <a:txBody>
                    <a:bodyPr/>
                    <a:lstStyle/>
                    <a:p>
                      <a:pPr indent="0" lvl="0" marL="0" rtl="0" algn="ctr">
                        <a:spcBef>
                          <a:spcPts val="0"/>
                        </a:spcBef>
                        <a:spcAft>
                          <a:spcPts val="0"/>
                        </a:spcAft>
                        <a:buNone/>
                      </a:pPr>
                      <a:r>
                        <a:rPr b="1" lang="en">
                          <a:solidFill>
                            <a:schemeClr val="dk1"/>
                          </a:solidFill>
                          <a:latin typeface="Cabin"/>
                          <a:ea typeface="Cabin"/>
                          <a:cs typeface="Cabin"/>
                          <a:sym typeface="Cabin"/>
                        </a:rPr>
                        <a:t>Requirements and wireframes for Snowfakery UI </a:t>
                      </a:r>
                      <a:r>
                        <a:rPr b="1" lang="en">
                          <a:solidFill>
                            <a:srgbClr val="FF6B65"/>
                          </a:solidFill>
                          <a:latin typeface="Cabin"/>
                          <a:ea typeface="Cabin"/>
                          <a:cs typeface="Cabin"/>
                          <a:sym typeface="Cabin"/>
                        </a:rPr>
                        <a:t>(priority)</a:t>
                      </a:r>
                      <a:endParaRPr b="1">
                        <a:solidFill>
                          <a:srgbClr val="FF6B65"/>
                        </a:solidFill>
                        <a:latin typeface="Cabin"/>
                        <a:ea typeface="Cabin"/>
                        <a:cs typeface="Cabin"/>
                        <a:sym typeface="Cabin"/>
                      </a:endParaRPr>
                    </a:p>
                    <a:p>
                      <a:pPr indent="0" lvl="0" marL="0" rtl="0" algn="ctr">
                        <a:spcBef>
                          <a:spcPts val="0"/>
                        </a:spcBef>
                        <a:spcAft>
                          <a:spcPts val="0"/>
                        </a:spcAft>
                        <a:buNone/>
                      </a:pPr>
                      <a:r>
                        <a:rPr b="1" lang="en">
                          <a:solidFill>
                            <a:srgbClr val="FF6B65"/>
                          </a:solidFill>
                          <a:latin typeface="Cabin"/>
                          <a:ea typeface="Cabin"/>
                          <a:cs typeface="Cabin"/>
                          <a:sym typeface="Cabin"/>
                        </a:rPr>
                        <a:t>(Issue #4)</a:t>
                      </a:r>
                      <a:endParaRPr b="1">
                        <a:solidFill>
                          <a:srgbClr val="FF6B65"/>
                        </a:solidFill>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Aaron, Paul</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Lawrence, Jung</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ctr">
                        <a:spcBef>
                          <a:spcPts val="0"/>
                        </a:spcBef>
                        <a:spcAft>
                          <a:spcPts val="0"/>
                        </a:spcAft>
                        <a:buNone/>
                      </a:pPr>
                      <a:r>
                        <a:rPr lang="en">
                          <a:latin typeface="Cabin"/>
                          <a:ea typeface="Cabin"/>
                          <a:cs typeface="Cabin"/>
                          <a:sym typeface="Cabin"/>
                        </a:rPr>
                        <a:t>Create Snowfakery “recipes” (Issue #1, 6, 8, 9)</a:t>
                      </a:r>
                      <a:endParaRPr>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l">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354" name="Google Shape;354;p48"/>
          <p:cNvSpPr txBox="1"/>
          <p:nvPr/>
        </p:nvSpPr>
        <p:spPr>
          <a:xfrm>
            <a:off x="1861632"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Project</a:t>
            </a:r>
            <a:endParaRPr b="1" sz="1600">
              <a:solidFill>
                <a:srgbClr val="434343"/>
              </a:solidFill>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txBox="1"/>
          <p:nvPr>
            <p:ph type="title"/>
          </p:nvPr>
        </p:nvSpPr>
        <p:spPr>
          <a:xfrm>
            <a:off x="2341800" y="542400"/>
            <a:ext cx="48702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Sprint Projects - Misc</a:t>
            </a:r>
            <a:endParaRPr/>
          </a:p>
        </p:txBody>
      </p:sp>
      <p:sp>
        <p:nvSpPr>
          <p:cNvPr id="360" name="Google Shape;360;p49"/>
          <p:cNvSpPr txBox="1"/>
          <p:nvPr/>
        </p:nvSpPr>
        <p:spPr>
          <a:xfrm>
            <a:off x="3940043"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Point person</a:t>
            </a:r>
            <a:endParaRPr b="1" sz="1600">
              <a:solidFill>
                <a:srgbClr val="434343"/>
              </a:solidFill>
              <a:latin typeface="Lora"/>
              <a:ea typeface="Lora"/>
              <a:cs typeface="Lora"/>
              <a:sym typeface="Lora"/>
            </a:endParaRPr>
          </a:p>
        </p:txBody>
      </p:sp>
      <p:sp>
        <p:nvSpPr>
          <p:cNvPr id="361" name="Google Shape;361;p49"/>
          <p:cNvSpPr txBox="1"/>
          <p:nvPr/>
        </p:nvSpPr>
        <p:spPr>
          <a:xfrm>
            <a:off x="6026139"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Group members</a:t>
            </a:r>
            <a:endParaRPr b="1" sz="1600">
              <a:solidFill>
                <a:srgbClr val="434343"/>
              </a:solidFill>
              <a:latin typeface="Lora"/>
              <a:ea typeface="Lora"/>
              <a:cs typeface="Lora"/>
              <a:sym typeface="Lora"/>
            </a:endParaRPr>
          </a:p>
        </p:txBody>
      </p:sp>
      <p:pic>
        <p:nvPicPr>
          <p:cNvPr id="362" name="Google Shape;362;p49"/>
          <p:cNvPicPr preferRelativeResize="0"/>
          <p:nvPr/>
        </p:nvPicPr>
        <p:blipFill rotWithShape="1">
          <a:blip r:embed="rId3">
            <a:alphaModFix/>
          </a:blip>
          <a:srcRect b="70288" l="0" r="52107" t="0"/>
          <a:stretch/>
        </p:blipFill>
        <p:spPr>
          <a:xfrm>
            <a:off x="1955" y="0"/>
            <a:ext cx="4377451" cy="1528200"/>
          </a:xfrm>
          <a:prstGeom prst="rect">
            <a:avLst/>
          </a:prstGeom>
          <a:noFill/>
          <a:ln>
            <a:noFill/>
          </a:ln>
        </p:spPr>
      </p:pic>
      <p:graphicFrame>
        <p:nvGraphicFramePr>
          <p:cNvPr id="363" name="Google Shape;363;p49"/>
          <p:cNvGraphicFramePr/>
          <p:nvPr/>
        </p:nvGraphicFramePr>
        <p:xfrm>
          <a:off x="1718800" y="2094525"/>
          <a:ext cx="3000000" cy="3000000"/>
        </p:xfrm>
        <a:graphic>
          <a:graphicData uri="http://schemas.openxmlformats.org/drawingml/2006/table">
            <a:tbl>
              <a:tblPr>
                <a:noFill/>
                <a:tableStyleId>{39D64279-BE0F-4645-9E07-642EAA94F8A2}</a:tableStyleId>
              </a:tblPr>
              <a:tblGrid>
                <a:gridCol w="2080950"/>
                <a:gridCol w="2080950"/>
                <a:gridCol w="2080950"/>
              </a:tblGrid>
              <a:tr h="795025">
                <a:tc>
                  <a:txBody>
                    <a:bodyPr/>
                    <a:lstStyle/>
                    <a:p>
                      <a:pPr indent="0" lvl="0" marL="0" rtl="0" algn="ctr">
                        <a:spcBef>
                          <a:spcPts val="0"/>
                        </a:spcBef>
                        <a:spcAft>
                          <a:spcPts val="0"/>
                        </a:spcAft>
                        <a:buNone/>
                      </a:pPr>
                      <a:r>
                        <a:rPr b="1" lang="en">
                          <a:solidFill>
                            <a:schemeClr val="dk1"/>
                          </a:solidFill>
                          <a:latin typeface="Cabin"/>
                          <a:ea typeface="Cabin"/>
                          <a:cs typeface="Cabin"/>
                          <a:sym typeface="Cabin"/>
                        </a:rPr>
                        <a:t>Analyze survey results </a:t>
                      </a:r>
                      <a:r>
                        <a:rPr b="1" lang="en">
                          <a:solidFill>
                            <a:srgbClr val="FF6B65"/>
                          </a:solidFill>
                          <a:latin typeface="Cabin"/>
                          <a:ea typeface="Cabin"/>
                          <a:cs typeface="Cabin"/>
                          <a:sym typeface="Cabin"/>
                        </a:rPr>
                        <a:t>(priority)</a:t>
                      </a:r>
                      <a:endParaRPr b="1">
                        <a:solidFill>
                          <a:srgbClr val="FF6B65"/>
                        </a:solidFill>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Rebecca</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Deborah, Marciana</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Document steps for using CCI to move NPSP Trial data from a Trial Org to a Sandbox</a:t>
                      </a:r>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l">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364" name="Google Shape;364;p49"/>
          <p:cNvSpPr txBox="1"/>
          <p:nvPr/>
        </p:nvSpPr>
        <p:spPr>
          <a:xfrm>
            <a:off x="1861632"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Project</a:t>
            </a:r>
            <a:endParaRPr b="1" sz="1600">
              <a:solidFill>
                <a:srgbClr val="434343"/>
              </a:solidFill>
              <a:latin typeface="Lora"/>
              <a:ea typeface="Lora"/>
              <a:cs typeface="Lora"/>
              <a:sym typeface="L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1171885" y="538675"/>
            <a:ext cx="68169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Sharing docs</a:t>
            </a:r>
            <a:endParaRPr/>
          </a:p>
        </p:txBody>
      </p:sp>
      <p:sp>
        <p:nvSpPr>
          <p:cNvPr id="370" name="Google Shape;370;p50"/>
          <p:cNvSpPr txBox="1"/>
          <p:nvPr>
            <p:ph idx="1" type="body"/>
          </p:nvPr>
        </p:nvSpPr>
        <p:spPr>
          <a:xfrm>
            <a:off x="722550" y="1384598"/>
            <a:ext cx="7701300" cy="32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Use </a:t>
            </a:r>
            <a:r>
              <a:rPr lang="en" sz="2100" u="sng">
                <a:solidFill>
                  <a:schemeClr val="accent6"/>
                </a:solidFill>
                <a:hlinkClick r:id="rId3">
                  <a:extLst>
                    <a:ext uri="{A12FA001-AC4F-418D-AE19-62706E023703}">
                      <ahyp:hlinkClr val="tx"/>
                    </a:ext>
                  </a:extLst>
                </a:hlinkClick>
              </a:rPr>
              <a:t>THIS FOLDER</a:t>
            </a:r>
            <a:r>
              <a:rPr lang="en" sz="2100"/>
              <a:t> to store docs in a central repository.  We will later migrate them to our Github Repo. </a:t>
            </a:r>
            <a:endParaRPr sz="2100"/>
          </a:p>
          <a:p>
            <a:pPr indent="0" lvl="0" marL="0" rtl="0" algn="l">
              <a:spcBef>
                <a:spcPts val="1600"/>
              </a:spcBef>
              <a:spcAft>
                <a:spcPts val="1600"/>
              </a:spcAft>
              <a:buNone/>
            </a:pPr>
            <a:r>
              <a:rPr lang="en" sz="2100"/>
              <a:t>Email </a:t>
            </a:r>
            <a:r>
              <a:rPr lang="en" sz="2100" u="sng">
                <a:solidFill>
                  <a:schemeClr val="accent6"/>
                </a:solidFill>
                <a:hlinkClick r:id="rId4">
                  <a:extLst>
                    <a:ext uri="{A12FA001-AC4F-418D-AE19-62706E023703}">
                      <ahyp:hlinkClr val="tx"/>
                    </a:ext>
                  </a:extLst>
                </a:hlinkClick>
              </a:rPr>
              <a:t>samantha.shain2010@gmail.com</a:t>
            </a:r>
            <a:r>
              <a:rPr lang="en" sz="2100">
                <a:solidFill>
                  <a:schemeClr val="accent6"/>
                </a:solidFill>
              </a:rPr>
              <a:t> </a:t>
            </a:r>
            <a:r>
              <a:rPr lang="en" sz="2100"/>
              <a:t>to request access.</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374" name="Shape 374"/>
        <p:cNvGrpSpPr/>
        <p:nvPr/>
      </p:nvGrpSpPr>
      <p:grpSpPr>
        <a:xfrm>
          <a:off x="0" y="0"/>
          <a:ext cx="0" cy="0"/>
          <a:chOff x="0" y="0"/>
          <a:chExt cx="0" cy="0"/>
        </a:xfrm>
      </p:grpSpPr>
      <p:sp>
        <p:nvSpPr>
          <p:cNvPr id="375" name="Google Shape;375;p51"/>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376" name="Google Shape;376;p51"/>
          <p:cNvGrpSpPr/>
          <p:nvPr/>
        </p:nvGrpSpPr>
        <p:grpSpPr>
          <a:xfrm>
            <a:off x="5156078" y="3085736"/>
            <a:ext cx="474294" cy="551291"/>
            <a:chOff x="4727025" y="1332775"/>
            <a:chExt cx="59900" cy="69625"/>
          </a:xfrm>
        </p:grpSpPr>
        <p:sp>
          <p:nvSpPr>
            <p:cNvPr id="377" name="Google Shape;377;p5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51"/>
          <p:cNvGrpSpPr/>
          <p:nvPr/>
        </p:nvGrpSpPr>
        <p:grpSpPr>
          <a:xfrm>
            <a:off x="5769734" y="2314340"/>
            <a:ext cx="555653" cy="557031"/>
            <a:chOff x="4820425" y="1329900"/>
            <a:chExt cx="70175" cy="70350"/>
          </a:xfrm>
        </p:grpSpPr>
        <p:sp>
          <p:nvSpPr>
            <p:cNvPr id="380" name="Google Shape;380;p5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51"/>
          <p:cNvGrpSpPr/>
          <p:nvPr/>
        </p:nvGrpSpPr>
        <p:grpSpPr>
          <a:xfrm>
            <a:off x="6396103" y="2318845"/>
            <a:ext cx="582574" cy="533871"/>
            <a:chOff x="4903200" y="1331525"/>
            <a:chExt cx="73575" cy="67425"/>
          </a:xfrm>
        </p:grpSpPr>
        <p:sp>
          <p:nvSpPr>
            <p:cNvPr id="385" name="Google Shape;385;p5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51"/>
          <p:cNvGrpSpPr/>
          <p:nvPr/>
        </p:nvGrpSpPr>
        <p:grpSpPr>
          <a:xfrm>
            <a:off x="5755581" y="3078709"/>
            <a:ext cx="583960" cy="565345"/>
            <a:chOff x="4815575" y="1416800"/>
            <a:chExt cx="73750" cy="71400"/>
          </a:xfrm>
        </p:grpSpPr>
        <p:sp>
          <p:nvSpPr>
            <p:cNvPr id="388" name="Google Shape;388;p5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51"/>
          <p:cNvGrpSpPr/>
          <p:nvPr/>
        </p:nvGrpSpPr>
        <p:grpSpPr>
          <a:xfrm>
            <a:off x="6390362" y="3108896"/>
            <a:ext cx="589898" cy="504970"/>
            <a:chOff x="4902475" y="1418875"/>
            <a:chExt cx="74500" cy="63775"/>
          </a:xfrm>
        </p:grpSpPr>
        <p:sp>
          <p:nvSpPr>
            <p:cNvPr id="392" name="Google Shape;392;p5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1"/>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51"/>
          <p:cNvGrpSpPr/>
          <p:nvPr/>
        </p:nvGrpSpPr>
        <p:grpSpPr>
          <a:xfrm>
            <a:off x="5765577" y="3826000"/>
            <a:ext cx="563967" cy="567127"/>
            <a:chOff x="4818100" y="1507675"/>
            <a:chExt cx="71225" cy="71625"/>
          </a:xfrm>
        </p:grpSpPr>
        <p:sp>
          <p:nvSpPr>
            <p:cNvPr id="395" name="Google Shape;395;p5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51"/>
          <p:cNvGrpSpPr/>
          <p:nvPr/>
        </p:nvGrpSpPr>
        <p:grpSpPr>
          <a:xfrm>
            <a:off x="5079075" y="3829461"/>
            <a:ext cx="628301" cy="588505"/>
            <a:chOff x="4721450" y="1509475"/>
            <a:chExt cx="79350" cy="74325"/>
          </a:xfrm>
        </p:grpSpPr>
        <p:sp>
          <p:nvSpPr>
            <p:cNvPr id="400" name="Google Shape;400;p5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51"/>
          <p:cNvGrpSpPr/>
          <p:nvPr/>
        </p:nvGrpSpPr>
        <p:grpSpPr>
          <a:xfrm>
            <a:off x="6424608" y="3814027"/>
            <a:ext cx="557038" cy="562772"/>
            <a:chOff x="4906800" y="1507500"/>
            <a:chExt cx="70350" cy="71075"/>
          </a:xfrm>
        </p:grpSpPr>
        <p:sp>
          <p:nvSpPr>
            <p:cNvPr id="405" name="Google Shape;405;p5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51"/>
          <p:cNvGrpSpPr/>
          <p:nvPr/>
        </p:nvGrpSpPr>
        <p:grpSpPr>
          <a:xfrm>
            <a:off x="4462216" y="2340963"/>
            <a:ext cx="517934" cy="517934"/>
            <a:chOff x="3736598" y="2170606"/>
            <a:chExt cx="404889" cy="404889"/>
          </a:xfrm>
        </p:grpSpPr>
        <p:sp>
          <p:nvSpPr>
            <p:cNvPr id="411" name="Google Shape;411;p5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51"/>
          <p:cNvGrpSpPr/>
          <p:nvPr/>
        </p:nvGrpSpPr>
        <p:grpSpPr>
          <a:xfrm>
            <a:off x="3729277" y="2341061"/>
            <a:ext cx="586986" cy="517740"/>
            <a:chOff x="3161917" y="2170682"/>
            <a:chExt cx="458870" cy="404737"/>
          </a:xfrm>
        </p:grpSpPr>
        <p:sp>
          <p:nvSpPr>
            <p:cNvPr id="416" name="Google Shape;416;p5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51"/>
          <p:cNvGrpSpPr/>
          <p:nvPr/>
        </p:nvGrpSpPr>
        <p:grpSpPr>
          <a:xfrm>
            <a:off x="3752299" y="3102400"/>
            <a:ext cx="540943" cy="517963"/>
            <a:chOff x="3179914" y="2889488"/>
            <a:chExt cx="422876" cy="404911"/>
          </a:xfrm>
        </p:grpSpPr>
        <p:sp>
          <p:nvSpPr>
            <p:cNvPr id="420" name="Google Shape;420;p5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51"/>
          <p:cNvGrpSpPr/>
          <p:nvPr/>
        </p:nvGrpSpPr>
        <p:grpSpPr>
          <a:xfrm>
            <a:off x="4453093" y="3102358"/>
            <a:ext cx="536180" cy="518047"/>
            <a:chOff x="3729467" y="2889422"/>
            <a:chExt cx="419153" cy="404977"/>
          </a:xfrm>
        </p:grpSpPr>
        <p:sp>
          <p:nvSpPr>
            <p:cNvPr id="427" name="Google Shape;427;p5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51"/>
          <p:cNvGrpSpPr/>
          <p:nvPr/>
        </p:nvGrpSpPr>
        <p:grpSpPr>
          <a:xfrm>
            <a:off x="1990126" y="3445787"/>
            <a:ext cx="965351" cy="134611"/>
            <a:chOff x="4411970" y="2962952"/>
            <a:chExt cx="706544" cy="104212"/>
          </a:xfrm>
        </p:grpSpPr>
        <p:sp>
          <p:nvSpPr>
            <p:cNvPr id="435" name="Google Shape;435;p5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51"/>
          <p:cNvGrpSpPr/>
          <p:nvPr/>
        </p:nvGrpSpPr>
        <p:grpSpPr>
          <a:xfrm>
            <a:off x="1990126" y="3041077"/>
            <a:ext cx="960158" cy="289172"/>
            <a:chOff x="4411970" y="2726085"/>
            <a:chExt cx="643107" cy="193659"/>
          </a:xfrm>
        </p:grpSpPr>
        <p:sp>
          <p:nvSpPr>
            <p:cNvPr id="440" name="Google Shape;440;p5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51"/>
          <p:cNvGrpSpPr/>
          <p:nvPr/>
        </p:nvGrpSpPr>
        <p:grpSpPr>
          <a:xfrm>
            <a:off x="998624" y="3295400"/>
            <a:ext cx="811503" cy="252584"/>
            <a:chOff x="4411970" y="4340222"/>
            <a:chExt cx="779467" cy="242683"/>
          </a:xfrm>
        </p:grpSpPr>
        <p:sp>
          <p:nvSpPr>
            <p:cNvPr id="444" name="Google Shape;444;p5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51"/>
          <p:cNvGrpSpPr/>
          <p:nvPr/>
        </p:nvGrpSpPr>
        <p:grpSpPr>
          <a:xfrm>
            <a:off x="1990126" y="2709308"/>
            <a:ext cx="965160" cy="216230"/>
            <a:chOff x="4411970" y="2468674"/>
            <a:chExt cx="747317" cy="167425"/>
          </a:xfrm>
        </p:grpSpPr>
        <p:sp>
          <p:nvSpPr>
            <p:cNvPr id="448" name="Google Shape;448;p5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51"/>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51"/>
          <p:cNvGrpSpPr/>
          <p:nvPr/>
        </p:nvGrpSpPr>
        <p:grpSpPr>
          <a:xfrm>
            <a:off x="997692" y="2334687"/>
            <a:ext cx="1959041" cy="208784"/>
            <a:chOff x="6336019" y="3733725"/>
            <a:chExt cx="2566206" cy="351310"/>
          </a:xfrm>
        </p:grpSpPr>
        <p:sp>
          <p:nvSpPr>
            <p:cNvPr id="452" name="Google Shape;452;p51"/>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1"/>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1"/>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1"/>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51"/>
          <p:cNvGrpSpPr/>
          <p:nvPr/>
        </p:nvGrpSpPr>
        <p:grpSpPr>
          <a:xfrm>
            <a:off x="1990126" y="3950602"/>
            <a:ext cx="946551" cy="153200"/>
            <a:chOff x="4404545" y="3301592"/>
            <a:chExt cx="782403" cy="129272"/>
          </a:xfrm>
        </p:grpSpPr>
        <p:sp>
          <p:nvSpPr>
            <p:cNvPr id="457" name="Google Shape;457;p5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1"/>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51"/>
          <p:cNvGrpSpPr/>
          <p:nvPr/>
        </p:nvGrpSpPr>
        <p:grpSpPr>
          <a:xfrm>
            <a:off x="1990126" y="3695937"/>
            <a:ext cx="962257" cy="139127"/>
            <a:chOff x="4411970" y="3131459"/>
            <a:chExt cx="710520" cy="117397"/>
          </a:xfrm>
        </p:grpSpPr>
        <p:sp>
          <p:nvSpPr>
            <p:cNvPr id="460" name="Google Shape;460;p5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62" name="Google Shape;462;p51"/>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51"/>
          <p:cNvGrpSpPr/>
          <p:nvPr/>
        </p:nvGrpSpPr>
        <p:grpSpPr>
          <a:xfrm>
            <a:off x="990271" y="3621603"/>
            <a:ext cx="823838" cy="458988"/>
            <a:chOff x="4411970" y="1801825"/>
            <a:chExt cx="734586" cy="409262"/>
          </a:xfrm>
        </p:grpSpPr>
        <p:sp>
          <p:nvSpPr>
            <p:cNvPr id="464" name="Google Shape;464;p5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51"/>
          <p:cNvGrpSpPr/>
          <p:nvPr/>
        </p:nvGrpSpPr>
        <p:grpSpPr>
          <a:xfrm>
            <a:off x="3095243" y="2339173"/>
            <a:ext cx="521514" cy="521514"/>
            <a:chOff x="5681300" y="2527788"/>
            <a:chExt cx="805800" cy="805800"/>
          </a:xfrm>
        </p:grpSpPr>
        <p:sp>
          <p:nvSpPr>
            <p:cNvPr id="467" name="Google Shape;467;p51"/>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51"/>
          <p:cNvGrpSpPr/>
          <p:nvPr/>
        </p:nvGrpSpPr>
        <p:grpSpPr>
          <a:xfrm>
            <a:off x="3089483" y="3094865"/>
            <a:ext cx="533033" cy="533033"/>
            <a:chOff x="4049800" y="640400"/>
            <a:chExt cx="858900" cy="858900"/>
          </a:xfrm>
        </p:grpSpPr>
        <p:sp>
          <p:nvSpPr>
            <p:cNvPr id="470" name="Google Shape;470;p51"/>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1"/>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51"/>
          <p:cNvGrpSpPr/>
          <p:nvPr/>
        </p:nvGrpSpPr>
        <p:grpSpPr>
          <a:xfrm>
            <a:off x="3014966" y="3772543"/>
            <a:ext cx="682068" cy="682068"/>
            <a:chOff x="5080188" y="927900"/>
            <a:chExt cx="961200" cy="961200"/>
          </a:xfrm>
        </p:grpSpPr>
        <p:sp>
          <p:nvSpPr>
            <p:cNvPr id="473" name="Google Shape;473;p51"/>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1"/>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1"/>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51"/>
          <p:cNvGrpSpPr/>
          <p:nvPr/>
        </p:nvGrpSpPr>
        <p:grpSpPr>
          <a:xfrm>
            <a:off x="4478465" y="3869234"/>
            <a:ext cx="505650" cy="504006"/>
            <a:chOff x="6039282" y="1042577"/>
            <a:chExt cx="734315" cy="731929"/>
          </a:xfrm>
        </p:grpSpPr>
        <p:sp>
          <p:nvSpPr>
            <p:cNvPr id="482" name="Google Shape;482;p5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51"/>
          <p:cNvGrpSpPr/>
          <p:nvPr/>
        </p:nvGrpSpPr>
        <p:grpSpPr>
          <a:xfrm>
            <a:off x="5091067" y="2298862"/>
            <a:ext cx="567744" cy="602136"/>
            <a:chOff x="1825800" y="1651625"/>
            <a:chExt cx="539989" cy="571775"/>
          </a:xfrm>
        </p:grpSpPr>
        <p:sp>
          <p:nvSpPr>
            <p:cNvPr id="504" name="Google Shape;504;p51"/>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1"/>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51"/>
          <p:cNvGrpSpPr/>
          <p:nvPr/>
        </p:nvGrpSpPr>
        <p:grpSpPr>
          <a:xfrm>
            <a:off x="3765995" y="3855579"/>
            <a:ext cx="508123" cy="507955"/>
            <a:chOff x="1897577" y="2802432"/>
            <a:chExt cx="492176" cy="492014"/>
          </a:xfrm>
        </p:grpSpPr>
        <p:sp>
          <p:nvSpPr>
            <p:cNvPr id="509" name="Google Shape;509;p51"/>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1"/>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1"/>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1"/>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1"/>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1"/>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1"/>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1"/>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1"/>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1"/>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51"/>
          <p:cNvGrpSpPr/>
          <p:nvPr/>
        </p:nvGrpSpPr>
        <p:grpSpPr>
          <a:xfrm>
            <a:off x="997525" y="4169123"/>
            <a:ext cx="809227" cy="200842"/>
            <a:chOff x="2013045" y="4813233"/>
            <a:chExt cx="921986" cy="228854"/>
          </a:xfrm>
        </p:grpSpPr>
        <p:sp>
          <p:nvSpPr>
            <p:cNvPr id="522" name="Google Shape;522;p51"/>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1"/>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51"/>
          <p:cNvGrpSpPr/>
          <p:nvPr/>
        </p:nvGrpSpPr>
        <p:grpSpPr>
          <a:xfrm>
            <a:off x="1005985" y="2656004"/>
            <a:ext cx="792421" cy="269941"/>
            <a:chOff x="1046767" y="4756633"/>
            <a:chExt cx="859646" cy="292841"/>
          </a:xfrm>
        </p:grpSpPr>
        <p:sp>
          <p:nvSpPr>
            <p:cNvPr id="525" name="Google Shape;525;p51"/>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1"/>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5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51"/>
          <p:cNvGrpSpPr/>
          <p:nvPr/>
        </p:nvGrpSpPr>
        <p:grpSpPr>
          <a:xfrm>
            <a:off x="7141841" y="2550562"/>
            <a:ext cx="166473" cy="141497"/>
            <a:chOff x="4660325" y="1866850"/>
            <a:chExt cx="68350" cy="58100"/>
          </a:xfrm>
        </p:grpSpPr>
        <p:sp>
          <p:nvSpPr>
            <p:cNvPr id="533" name="Google Shape;533;p5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51"/>
          <p:cNvGrpSpPr/>
          <p:nvPr/>
        </p:nvGrpSpPr>
        <p:grpSpPr>
          <a:xfrm>
            <a:off x="7451186" y="2576286"/>
            <a:ext cx="162515" cy="90049"/>
            <a:chOff x="4791775" y="1877500"/>
            <a:chExt cx="66725" cy="36975"/>
          </a:xfrm>
        </p:grpSpPr>
        <p:sp>
          <p:nvSpPr>
            <p:cNvPr id="536" name="Google Shape;536;p5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51"/>
          <p:cNvGrpSpPr/>
          <p:nvPr/>
        </p:nvGrpSpPr>
        <p:grpSpPr>
          <a:xfrm>
            <a:off x="7772899" y="2576286"/>
            <a:ext cx="144979" cy="90049"/>
            <a:chOff x="4923925" y="1877500"/>
            <a:chExt cx="59525" cy="36975"/>
          </a:xfrm>
        </p:grpSpPr>
        <p:sp>
          <p:nvSpPr>
            <p:cNvPr id="539" name="Google Shape;539;p5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51"/>
          <p:cNvGrpSpPr/>
          <p:nvPr/>
        </p:nvGrpSpPr>
        <p:grpSpPr>
          <a:xfrm>
            <a:off x="8067390" y="2558477"/>
            <a:ext cx="141447" cy="125667"/>
            <a:chOff x="5058450" y="1870100"/>
            <a:chExt cx="58075" cy="51600"/>
          </a:xfrm>
        </p:grpSpPr>
        <p:sp>
          <p:nvSpPr>
            <p:cNvPr id="542" name="Google Shape;542;p5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51"/>
          <p:cNvGrpSpPr/>
          <p:nvPr/>
        </p:nvGrpSpPr>
        <p:grpSpPr>
          <a:xfrm>
            <a:off x="7481905" y="2980885"/>
            <a:ext cx="101077" cy="107645"/>
            <a:chOff x="4811425" y="2065025"/>
            <a:chExt cx="41500" cy="44200"/>
          </a:xfrm>
        </p:grpSpPr>
        <p:sp>
          <p:nvSpPr>
            <p:cNvPr id="545" name="Google Shape;545;p5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51"/>
          <p:cNvGrpSpPr/>
          <p:nvPr/>
        </p:nvGrpSpPr>
        <p:grpSpPr>
          <a:xfrm>
            <a:off x="7774342" y="2981098"/>
            <a:ext cx="120867" cy="107218"/>
            <a:chOff x="4929875" y="2065025"/>
            <a:chExt cx="49625" cy="44025"/>
          </a:xfrm>
        </p:grpSpPr>
        <p:sp>
          <p:nvSpPr>
            <p:cNvPr id="548" name="Google Shape;548;p5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51"/>
          <p:cNvGrpSpPr/>
          <p:nvPr/>
        </p:nvGrpSpPr>
        <p:grpSpPr>
          <a:xfrm>
            <a:off x="8103011" y="2984112"/>
            <a:ext cx="70206" cy="101191"/>
            <a:chOff x="5083925" y="2066350"/>
            <a:chExt cx="28825" cy="41550"/>
          </a:xfrm>
        </p:grpSpPr>
        <p:sp>
          <p:nvSpPr>
            <p:cNvPr id="551" name="Google Shape;551;p5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51"/>
          <p:cNvGrpSpPr/>
          <p:nvPr/>
        </p:nvGrpSpPr>
        <p:grpSpPr>
          <a:xfrm>
            <a:off x="7134565" y="2999759"/>
            <a:ext cx="181026" cy="69896"/>
            <a:chOff x="4659775" y="2072775"/>
            <a:chExt cx="74325" cy="28700"/>
          </a:xfrm>
        </p:grpSpPr>
        <p:sp>
          <p:nvSpPr>
            <p:cNvPr id="554" name="Google Shape;554;p5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51"/>
          <p:cNvGrpSpPr/>
          <p:nvPr/>
        </p:nvGrpSpPr>
        <p:grpSpPr>
          <a:xfrm>
            <a:off x="8054421" y="2790324"/>
            <a:ext cx="167387" cy="89197"/>
            <a:chOff x="4662475" y="1976500"/>
            <a:chExt cx="68725" cy="36625"/>
          </a:xfrm>
        </p:grpSpPr>
        <p:sp>
          <p:nvSpPr>
            <p:cNvPr id="558" name="Google Shape;558;p5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51"/>
          <p:cNvGrpSpPr/>
          <p:nvPr/>
        </p:nvGrpSpPr>
        <p:grpSpPr>
          <a:xfrm>
            <a:off x="7751326" y="2793764"/>
            <a:ext cx="166899" cy="82317"/>
            <a:chOff x="4920150" y="1977875"/>
            <a:chExt cx="68525" cy="33800"/>
          </a:xfrm>
        </p:grpSpPr>
        <p:sp>
          <p:nvSpPr>
            <p:cNvPr id="562" name="Google Shape;562;p5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51"/>
          <p:cNvGrpSpPr/>
          <p:nvPr/>
        </p:nvGrpSpPr>
        <p:grpSpPr>
          <a:xfrm>
            <a:off x="7162483" y="3197682"/>
            <a:ext cx="125190" cy="127859"/>
            <a:chOff x="4676550" y="2160575"/>
            <a:chExt cx="51400" cy="52500"/>
          </a:xfrm>
        </p:grpSpPr>
        <p:sp>
          <p:nvSpPr>
            <p:cNvPr id="566" name="Google Shape;566;p5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51"/>
          <p:cNvGrpSpPr/>
          <p:nvPr/>
        </p:nvGrpSpPr>
        <p:grpSpPr>
          <a:xfrm>
            <a:off x="7459741" y="3204714"/>
            <a:ext cx="145405" cy="113794"/>
            <a:chOff x="4768325" y="2163475"/>
            <a:chExt cx="59700" cy="46725"/>
          </a:xfrm>
        </p:grpSpPr>
        <p:sp>
          <p:nvSpPr>
            <p:cNvPr id="570" name="Google Shape;570;p5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5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51"/>
          <p:cNvGrpSpPr/>
          <p:nvPr/>
        </p:nvGrpSpPr>
        <p:grpSpPr>
          <a:xfrm>
            <a:off x="7476059" y="3459808"/>
            <a:ext cx="112768" cy="106853"/>
            <a:chOff x="4768575" y="2253950"/>
            <a:chExt cx="46300" cy="43875"/>
          </a:xfrm>
        </p:grpSpPr>
        <p:sp>
          <p:nvSpPr>
            <p:cNvPr id="579" name="Google Shape;579;p5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51"/>
          <p:cNvGrpSpPr/>
          <p:nvPr/>
        </p:nvGrpSpPr>
        <p:grpSpPr>
          <a:xfrm>
            <a:off x="7775682" y="3948834"/>
            <a:ext cx="118187" cy="146246"/>
            <a:chOff x="4960900" y="2433225"/>
            <a:chExt cx="48525" cy="60050"/>
          </a:xfrm>
        </p:grpSpPr>
        <p:sp>
          <p:nvSpPr>
            <p:cNvPr id="582" name="Google Shape;582;p5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51"/>
          <p:cNvGrpSpPr/>
          <p:nvPr/>
        </p:nvGrpSpPr>
        <p:grpSpPr>
          <a:xfrm>
            <a:off x="7464247" y="4212895"/>
            <a:ext cx="136394" cy="143810"/>
            <a:chOff x="4854075" y="2527625"/>
            <a:chExt cx="56000" cy="59050"/>
          </a:xfrm>
        </p:grpSpPr>
        <p:sp>
          <p:nvSpPr>
            <p:cNvPr id="585" name="Google Shape;585;p5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5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51"/>
          <p:cNvGrpSpPr/>
          <p:nvPr/>
        </p:nvGrpSpPr>
        <p:grpSpPr>
          <a:xfrm>
            <a:off x="8088458" y="3676639"/>
            <a:ext cx="99312" cy="160797"/>
            <a:chOff x="5059700" y="2334775"/>
            <a:chExt cx="40775" cy="66025"/>
          </a:xfrm>
        </p:grpSpPr>
        <p:sp>
          <p:nvSpPr>
            <p:cNvPr id="591" name="Google Shape;591;p5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51"/>
          <p:cNvGrpSpPr/>
          <p:nvPr/>
        </p:nvGrpSpPr>
        <p:grpSpPr>
          <a:xfrm>
            <a:off x="8045622" y="3941771"/>
            <a:ext cx="184984" cy="160371"/>
            <a:chOff x="5037700" y="2430325"/>
            <a:chExt cx="75950" cy="65850"/>
          </a:xfrm>
        </p:grpSpPr>
        <p:sp>
          <p:nvSpPr>
            <p:cNvPr id="601" name="Google Shape;601;p5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51"/>
          <p:cNvGrpSpPr/>
          <p:nvPr/>
        </p:nvGrpSpPr>
        <p:grpSpPr>
          <a:xfrm>
            <a:off x="7465128" y="3708223"/>
            <a:ext cx="173014" cy="97629"/>
            <a:chOff x="4756975" y="2341800"/>
            <a:chExt cx="91975" cy="51925"/>
          </a:xfrm>
        </p:grpSpPr>
        <p:sp>
          <p:nvSpPr>
            <p:cNvPr id="604" name="Google Shape;604;p5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51"/>
          <p:cNvGrpSpPr/>
          <p:nvPr/>
        </p:nvGrpSpPr>
        <p:grpSpPr>
          <a:xfrm>
            <a:off x="7732065" y="4196920"/>
            <a:ext cx="212497" cy="175761"/>
            <a:chOff x="4943575" y="2516350"/>
            <a:chExt cx="98675" cy="81700"/>
          </a:xfrm>
        </p:grpSpPr>
        <p:sp>
          <p:nvSpPr>
            <p:cNvPr id="625" name="Google Shape;625;p5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5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1"/>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1"/>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1" name="Shape 711"/>
        <p:cNvGrpSpPr/>
        <p:nvPr/>
      </p:nvGrpSpPr>
      <p:grpSpPr>
        <a:xfrm>
          <a:off x="0" y="0"/>
          <a:ext cx="0" cy="0"/>
          <a:chOff x="0" y="0"/>
          <a:chExt cx="0" cy="0"/>
        </a:xfrm>
      </p:grpSpPr>
      <p:grpSp>
        <p:nvGrpSpPr>
          <p:cNvPr id="712" name="Google Shape;712;p52"/>
          <p:cNvGrpSpPr/>
          <p:nvPr/>
        </p:nvGrpSpPr>
        <p:grpSpPr>
          <a:xfrm>
            <a:off x="745571" y="1168666"/>
            <a:ext cx="2492868" cy="1379876"/>
            <a:chOff x="2654821" y="2311071"/>
            <a:chExt cx="2279715" cy="1262120"/>
          </a:xfrm>
        </p:grpSpPr>
        <p:grpSp>
          <p:nvGrpSpPr>
            <p:cNvPr id="713" name="Google Shape;713;p52"/>
            <p:cNvGrpSpPr/>
            <p:nvPr/>
          </p:nvGrpSpPr>
          <p:grpSpPr>
            <a:xfrm>
              <a:off x="4034269" y="2840745"/>
              <a:ext cx="40212" cy="36437"/>
              <a:chOff x="4293400" y="2574725"/>
              <a:chExt cx="84425" cy="80100"/>
            </a:xfrm>
          </p:grpSpPr>
          <p:sp>
            <p:nvSpPr>
              <p:cNvPr id="714" name="Google Shape;714;p5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715" name="Google Shape;715;p5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52"/>
            <p:cNvGrpSpPr/>
            <p:nvPr/>
          </p:nvGrpSpPr>
          <p:grpSpPr>
            <a:xfrm>
              <a:off x="3894606" y="2334874"/>
              <a:ext cx="913198" cy="518984"/>
              <a:chOff x="4000175" y="1462675"/>
              <a:chExt cx="1917275" cy="1140875"/>
            </a:xfrm>
          </p:grpSpPr>
          <p:sp>
            <p:nvSpPr>
              <p:cNvPr id="717" name="Google Shape;717;p5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718" name="Google Shape;718;p52"/>
              <p:cNvGrpSpPr/>
              <p:nvPr/>
            </p:nvGrpSpPr>
            <p:grpSpPr>
              <a:xfrm>
                <a:off x="4000175" y="1462675"/>
                <a:ext cx="1917275" cy="1140875"/>
                <a:chOff x="4000175" y="1462675"/>
                <a:chExt cx="1917275" cy="1140875"/>
              </a:xfrm>
            </p:grpSpPr>
            <p:sp>
              <p:nvSpPr>
                <p:cNvPr id="719" name="Google Shape;719;p5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720" name="Google Shape;720;p5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24" name="Google Shape;724;p5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5" name="Google Shape;725;p52"/>
            <p:cNvGrpSpPr/>
            <p:nvPr/>
          </p:nvGrpSpPr>
          <p:grpSpPr>
            <a:xfrm>
              <a:off x="3875768" y="2846704"/>
              <a:ext cx="44796" cy="47366"/>
              <a:chOff x="3960625" y="2587825"/>
              <a:chExt cx="94050" cy="104125"/>
            </a:xfrm>
          </p:grpSpPr>
          <p:sp>
            <p:nvSpPr>
              <p:cNvPr id="726" name="Google Shape;726;p5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727" name="Google Shape;727;p5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52"/>
            <p:cNvGrpSpPr/>
            <p:nvPr/>
          </p:nvGrpSpPr>
          <p:grpSpPr>
            <a:xfrm>
              <a:off x="3782759" y="2807162"/>
              <a:ext cx="82686" cy="85487"/>
              <a:chOff x="3765350" y="2500900"/>
              <a:chExt cx="173600" cy="187925"/>
            </a:xfrm>
          </p:grpSpPr>
          <p:sp>
            <p:nvSpPr>
              <p:cNvPr id="729" name="Google Shape;729;p5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730" name="Google Shape;730;p5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52"/>
            <p:cNvGrpSpPr/>
            <p:nvPr/>
          </p:nvGrpSpPr>
          <p:grpSpPr>
            <a:xfrm>
              <a:off x="3775674" y="2798496"/>
              <a:ext cx="40545" cy="23564"/>
              <a:chOff x="3750475" y="2481850"/>
              <a:chExt cx="85125" cy="51800"/>
            </a:xfrm>
          </p:grpSpPr>
          <p:sp>
            <p:nvSpPr>
              <p:cNvPr id="736" name="Google Shape;736;p5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738" name="Google Shape;738;p52"/>
            <p:cNvGrpSpPr/>
            <p:nvPr/>
          </p:nvGrpSpPr>
          <p:grpSpPr>
            <a:xfrm>
              <a:off x="3716946" y="2776024"/>
              <a:ext cx="81971" cy="76912"/>
              <a:chOff x="3627175" y="2432450"/>
              <a:chExt cx="172100" cy="169075"/>
            </a:xfrm>
          </p:grpSpPr>
          <p:sp>
            <p:nvSpPr>
              <p:cNvPr id="739" name="Google Shape;739;p5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741" name="Google Shape;741;p5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742" name="Google Shape;742;p52"/>
            <p:cNvGrpSpPr/>
            <p:nvPr/>
          </p:nvGrpSpPr>
          <p:grpSpPr>
            <a:xfrm>
              <a:off x="3685682" y="2845624"/>
              <a:ext cx="29311" cy="45055"/>
              <a:chOff x="3561536" y="2585450"/>
              <a:chExt cx="61539" cy="99045"/>
            </a:xfrm>
          </p:grpSpPr>
          <p:sp>
            <p:nvSpPr>
              <p:cNvPr id="743" name="Google Shape;743;p5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745" name="Google Shape;745;p52"/>
            <p:cNvGrpSpPr/>
            <p:nvPr/>
          </p:nvGrpSpPr>
          <p:grpSpPr>
            <a:xfrm>
              <a:off x="3849905" y="2572252"/>
              <a:ext cx="74339" cy="119559"/>
              <a:chOff x="3906325" y="1984500"/>
              <a:chExt cx="156075" cy="262825"/>
            </a:xfrm>
          </p:grpSpPr>
          <p:sp>
            <p:nvSpPr>
              <p:cNvPr id="746" name="Google Shape;746;p5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747" name="Google Shape;747;p5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52"/>
            <p:cNvGrpSpPr/>
            <p:nvPr/>
          </p:nvGrpSpPr>
          <p:grpSpPr>
            <a:xfrm>
              <a:off x="2654821" y="2414345"/>
              <a:ext cx="667570" cy="558731"/>
              <a:chOff x="1397225" y="1637375"/>
              <a:chExt cx="1401575" cy="1228250"/>
            </a:xfrm>
          </p:grpSpPr>
          <p:sp>
            <p:nvSpPr>
              <p:cNvPr id="749" name="Google Shape;749;p5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750" name="Google Shape;750;p52"/>
              <p:cNvGrpSpPr/>
              <p:nvPr/>
            </p:nvGrpSpPr>
            <p:grpSpPr>
              <a:xfrm>
                <a:off x="1397225" y="1637375"/>
                <a:ext cx="1398775" cy="1228250"/>
                <a:chOff x="1397225" y="1637375"/>
                <a:chExt cx="1398775" cy="1228250"/>
              </a:xfrm>
            </p:grpSpPr>
            <p:sp>
              <p:nvSpPr>
                <p:cNvPr id="751" name="Google Shape;751;p5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3" name="Google Shape;753;p52"/>
            <p:cNvGrpSpPr/>
            <p:nvPr/>
          </p:nvGrpSpPr>
          <p:grpSpPr>
            <a:xfrm>
              <a:off x="3230417" y="3103734"/>
              <a:ext cx="282982" cy="280332"/>
              <a:chOff x="2605700" y="3152850"/>
              <a:chExt cx="594125" cy="616250"/>
            </a:xfrm>
          </p:grpSpPr>
          <p:sp>
            <p:nvSpPr>
              <p:cNvPr id="754" name="Google Shape;754;p5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755" name="Google Shape;755;p5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756" name="Google Shape;756;p52"/>
            <p:cNvGrpSpPr/>
            <p:nvPr/>
          </p:nvGrpSpPr>
          <p:grpSpPr>
            <a:xfrm>
              <a:off x="3265985" y="3226989"/>
              <a:ext cx="87151" cy="346202"/>
              <a:chOff x="2680375" y="3423800"/>
              <a:chExt cx="182975" cy="761050"/>
            </a:xfrm>
          </p:grpSpPr>
          <p:sp>
            <p:nvSpPr>
              <p:cNvPr id="757" name="Google Shape;757;p5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758" name="Google Shape;758;p5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52"/>
            <p:cNvGrpSpPr/>
            <p:nvPr/>
          </p:nvGrpSpPr>
          <p:grpSpPr>
            <a:xfrm>
              <a:off x="3855466" y="3289811"/>
              <a:ext cx="112514" cy="94210"/>
              <a:chOff x="3918000" y="3561900"/>
              <a:chExt cx="236225" cy="207100"/>
            </a:xfrm>
          </p:grpSpPr>
          <p:sp>
            <p:nvSpPr>
              <p:cNvPr id="760" name="Google Shape;760;p5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761" name="Google Shape;761;p5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 name="Google Shape;762;p5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765" name="Google Shape;765;p52"/>
            <p:cNvGrpSpPr/>
            <p:nvPr/>
          </p:nvGrpSpPr>
          <p:grpSpPr>
            <a:xfrm>
              <a:off x="2905224" y="2311071"/>
              <a:ext cx="596721" cy="528992"/>
              <a:chOff x="1922950" y="1410350"/>
              <a:chExt cx="1252825" cy="1162875"/>
            </a:xfrm>
          </p:grpSpPr>
          <p:sp>
            <p:nvSpPr>
              <p:cNvPr id="766" name="Google Shape;766;p5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782" name="Google Shape;782;p5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02" name="Google Shape;802;p5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03" name="Google Shape;803;p5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52"/>
            <p:cNvGrpSpPr/>
            <p:nvPr/>
          </p:nvGrpSpPr>
          <p:grpSpPr>
            <a:xfrm>
              <a:off x="3280929" y="3294542"/>
              <a:ext cx="109894" cy="272224"/>
              <a:chOff x="2711750" y="3572300"/>
              <a:chExt cx="230725" cy="598425"/>
            </a:xfrm>
          </p:grpSpPr>
          <p:sp>
            <p:nvSpPr>
              <p:cNvPr id="805" name="Google Shape;805;p5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5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52"/>
            <p:cNvGrpSpPr/>
            <p:nvPr/>
          </p:nvGrpSpPr>
          <p:grpSpPr>
            <a:xfrm>
              <a:off x="3790439" y="2408636"/>
              <a:ext cx="73017" cy="75684"/>
              <a:chOff x="3781475" y="1624825"/>
              <a:chExt cx="153300" cy="166375"/>
            </a:xfrm>
          </p:grpSpPr>
          <p:sp>
            <p:nvSpPr>
              <p:cNvPr id="809" name="Google Shape;809;p5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 name="Google Shape;813;p5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52"/>
            <p:cNvGrpSpPr/>
            <p:nvPr/>
          </p:nvGrpSpPr>
          <p:grpSpPr>
            <a:xfrm>
              <a:off x="4403342" y="3107749"/>
              <a:ext cx="316680" cy="101374"/>
              <a:chOff x="5068275" y="3161675"/>
              <a:chExt cx="664875" cy="222850"/>
            </a:xfrm>
          </p:grpSpPr>
          <p:sp>
            <p:nvSpPr>
              <p:cNvPr id="821" name="Google Shape;821;p5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5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52"/>
            <p:cNvGrpSpPr/>
            <p:nvPr/>
          </p:nvGrpSpPr>
          <p:grpSpPr>
            <a:xfrm>
              <a:off x="3697513" y="2707266"/>
              <a:ext cx="59549" cy="79733"/>
              <a:chOff x="3586375" y="2281300"/>
              <a:chExt cx="125025" cy="175275"/>
            </a:xfrm>
          </p:grpSpPr>
          <p:sp>
            <p:nvSpPr>
              <p:cNvPr id="855" name="Google Shape;855;p5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 name="Google Shape;857;p5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 name="Google Shape;858;p52"/>
            <p:cNvGrpSpPr/>
            <p:nvPr/>
          </p:nvGrpSpPr>
          <p:grpSpPr>
            <a:xfrm>
              <a:off x="4513224" y="3221724"/>
              <a:ext cx="274563" cy="280321"/>
              <a:chOff x="5298975" y="3412225"/>
              <a:chExt cx="576450" cy="616225"/>
            </a:xfrm>
          </p:grpSpPr>
          <p:sp>
            <p:nvSpPr>
              <p:cNvPr id="859" name="Google Shape;859;p5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60" name="Google Shape;860;p5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2"/>
            <p:cNvGrpSpPr/>
            <p:nvPr/>
          </p:nvGrpSpPr>
          <p:grpSpPr>
            <a:xfrm>
              <a:off x="4824403" y="3421846"/>
              <a:ext cx="110132" cy="130647"/>
              <a:chOff x="5952300" y="3852150"/>
              <a:chExt cx="231225" cy="287200"/>
            </a:xfrm>
          </p:grpSpPr>
          <p:sp>
            <p:nvSpPr>
              <p:cNvPr id="862" name="Google Shape;862;p5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5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 name="Google Shape;872;p52"/>
            <p:cNvGrpSpPr/>
            <p:nvPr/>
          </p:nvGrpSpPr>
          <p:grpSpPr>
            <a:xfrm>
              <a:off x="4295710" y="3079670"/>
              <a:ext cx="14968" cy="27135"/>
              <a:chOff x="4842300" y="3099950"/>
              <a:chExt cx="31425" cy="59650"/>
            </a:xfrm>
          </p:grpSpPr>
          <p:sp>
            <p:nvSpPr>
              <p:cNvPr id="873" name="Google Shape;873;p5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5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 name="Google Shape;885;p52"/>
            <p:cNvGrpSpPr/>
            <p:nvPr/>
          </p:nvGrpSpPr>
          <p:grpSpPr>
            <a:xfrm>
              <a:off x="3831056" y="2816010"/>
              <a:ext cx="37378" cy="27612"/>
              <a:chOff x="3866750" y="2520350"/>
              <a:chExt cx="78475" cy="60700"/>
            </a:xfrm>
          </p:grpSpPr>
          <p:sp>
            <p:nvSpPr>
              <p:cNvPr id="886" name="Google Shape;886;p5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5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07" name="Google Shape;907;p5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19" name="Google Shape;919;p5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 name="Google Shape;932;p52"/>
            <p:cNvGrpSpPr/>
            <p:nvPr/>
          </p:nvGrpSpPr>
          <p:grpSpPr>
            <a:xfrm>
              <a:off x="3632736" y="3051591"/>
              <a:ext cx="63288" cy="45217"/>
              <a:chOff x="3450375" y="3038225"/>
              <a:chExt cx="132875" cy="99400"/>
            </a:xfrm>
          </p:grpSpPr>
          <p:sp>
            <p:nvSpPr>
              <p:cNvPr id="933" name="Google Shape;933;p5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5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44" name="Google Shape;944;p5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54" name="Google Shape;954;p5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60" name="Google Shape;960;p5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52"/>
          <p:cNvGrpSpPr/>
          <p:nvPr/>
        </p:nvGrpSpPr>
        <p:grpSpPr>
          <a:xfrm>
            <a:off x="3554131" y="1233340"/>
            <a:ext cx="2078182" cy="1366558"/>
            <a:chOff x="235800" y="830650"/>
            <a:chExt cx="6978450" cy="4588844"/>
          </a:xfrm>
        </p:grpSpPr>
        <p:sp>
          <p:nvSpPr>
            <p:cNvPr id="971" name="Google Shape;971;p5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52"/>
          <p:cNvGrpSpPr/>
          <p:nvPr/>
        </p:nvGrpSpPr>
        <p:grpSpPr>
          <a:xfrm>
            <a:off x="742628" y="3064442"/>
            <a:ext cx="2622876" cy="1333540"/>
            <a:chOff x="238125" y="1038125"/>
            <a:chExt cx="7146800" cy="3633625"/>
          </a:xfrm>
        </p:grpSpPr>
        <p:sp>
          <p:nvSpPr>
            <p:cNvPr id="978" name="Google Shape;978;p5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0" name="Google Shape;2550;p52"/>
          <p:cNvGrpSpPr/>
          <p:nvPr/>
        </p:nvGrpSpPr>
        <p:grpSpPr>
          <a:xfrm>
            <a:off x="5857556" y="1206552"/>
            <a:ext cx="2590840" cy="1380235"/>
            <a:chOff x="233350" y="949250"/>
            <a:chExt cx="7137300" cy="3802300"/>
          </a:xfrm>
        </p:grpSpPr>
        <p:sp>
          <p:nvSpPr>
            <p:cNvPr id="2551" name="Google Shape;2551;p5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2" name="Google Shape;2602;p52"/>
          <p:cNvGrpSpPr/>
          <p:nvPr/>
        </p:nvGrpSpPr>
        <p:grpSpPr>
          <a:xfrm>
            <a:off x="7671985" y="3251325"/>
            <a:ext cx="104231" cy="320340"/>
            <a:chOff x="7564426" y="3224343"/>
            <a:chExt cx="119985" cy="368801"/>
          </a:xfrm>
        </p:grpSpPr>
        <p:sp>
          <p:nvSpPr>
            <p:cNvPr id="2603" name="Google Shape;2603;p5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52"/>
          <p:cNvGrpSpPr/>
          <p:nvPr/>
        </p:nvGrpSpPr>
        <p:grpSpPr>
          <a:xfrm>
            <a:off x="7371473" y="3245427"/>
            <a:ext cx="189489" cy="332132"/>
            <a:chOff x="8370831" y="3202002"/>
            <a:chExt cx="218129" cy="382376"/>
          </a:xfrm>
        </p:grpSpPr>
        <p:sp>
          <p:nvSpPr>
            <p:cNvPr id="2606" name="Google Shape;2606;p5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52"/>
          <p:cNvGrpSpPr/>
          <p:nvPr/>
        </p:nvGrpSpPr>
        <p:grpSpPr>
          <a:xfrm>
            <a:off x="8094863" y="3656559"/>
            <a:ext cx="309429" cy="267000"/>
            <a:chOff x="6742064" y="3750480"/>
            <a:chExt cx="399315" cy="344560"/>
          </a:xfrm>
        </p:grpSpPr>
        <p:sp>
          <p:nvSpPr>
            <p:cNvPr id="2609" name="Google Shape;2609;p5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1" name="Google Shape;2611;p52"/>
          <p:cNvGrpSpPr/>
          <p:nvPr/>
        </p:nvGrpSpPr>
        <p:grpSpPr>
          <a:xfrm>
            <a:off x="7633882" y="4007606"/>
            <a:ext cx="180437" cy="281608"/>
            <a:chOff x="7248525" y="3739696"/>
            <a:chExt cx="230531" cy="359790"/>
          </a:xfrm>
        </p:grpSpPr>
        <p:sp>
          <p:nvSpPr>
            <p:cNvPr id="2612" name="Google Shape;2612;p5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4" name="Google Shape;2614;p52"/>
          <p:cNvGrpSpPr/>
          <p:nvPr/>
        </p:nvGrpSpPr>
        <p:grpSpPr>
          <a:xfrm>
            <a:off x="7879801" y="3650830"/>
            <a:ext cx="162896" cy="278710"/>
            <a:chOff x="7601242" y="3729267"/>
            <a:chExt cx="222566" cy="380803"/>
          </a:xfrm>
        </p:grpSpPr>
        <p:sp>
          <p:nvSpPr>
            <p:cNvPr id="2615" name="Google Shape;2615;p5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7" name="Google Shape;2617;p52"/>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8" name="Google Shape;2618;p52"/>
          <p:cNvGrpSpPr/>
          <p:nvPr/>
        </p:nvGrpSpPr>
        <p:grpSpPr>
          <a:xfrm>
            <a:off x="7369446" y="3651971"/>
            <a:ext cx="193543" cy="275990"/>
            <a:chOff x="8304647" y="3738687"/>
            <a:chExt cx="225076" cy="320956"/>
          </a:xfrm>
        </p:grpSpPr>
        <p:sp>
          <p:nvSpPr>
            <p:cNvPr id="2619" name="Google Shape;2619;p5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2" name="Google Shape;2622;p52"/>
          <p:cNvGrpSpPr/>
          <p:nvPr/>
        </p:nvGrpSpPr>
        <p:grpSpPr>
          <a:xfrm>
            <a:off x="7641939" y="3651971"/>
            <a:ext cx="178492" cy="275990"/>
            <a:chOff x="8615101" y="3738687"/>
            <a:chExt cx="207573" cy="320956"/>
          </a:xfrm>
        </p:grpSpPr>
        <p:sp>
          <p:nvSpPr>
            <p:cNvPr id="2623" name="Google Shape;2623;p5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6" name="Google Shape;2626;p52"/>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7" name="Google Shape;2627;p52"/>
          <p:cNvGrpSpPr/>
          <p:nvPr/>
        </p:nvGrpSpPr>
        <p:grpSpPr>
          <a:xfrm>
            <a:off x="6036644" y="3773459"/>
            <a:ext cx="557670" cy="511283"/>
            <a:chOff x="6015419" y="3716859"/>
            <a:chExt cx="557671" cy="511283"/>
          </a:xfrm>
        </p:grpSpPr>
        <p:sp>
          <p:nvSpPr>
            <p:cNvPr id="2628" name="Google Shape;2628;p5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9" name="Google Shape;2629;p52"/>
            <p:cNvGrpSpPr/>
            <p:nvPr/>
          </p:nvGrpSpPr>
          <p:grpSpPr>
            <a:xfrm>
              <a:off x="6036094" y="3716980"/>
              <a:ext cx="529860" cy="510468"/>
              <a:chOff x="6036094" y="3716980"/>
              <a:chExt cx="529860" cy="510468"/>
            </a:xfrm>
          </p:grpSpPr>
          <p:sp>
            <p:nvSpPr>
              <p:cNvPr id="2630" name="Google Shape;2630;p5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40" name="Google Shape;2640;p52"/>
          <p:cNvGrpSpPr/>
          <p:nvPr/>
        </p:nvGrpSpPr>
        <p:grpSpPr>
          <a:xfrm>
            <a:off x="6665529" y="3130228"/>
            <a:ext cx="576302" cy="511871"/>
            <a:chOff x="6644304" y="3073628"/>
            <a:chExt cx="576302" cy="511871"/>
          </a:xfrm>
        </p:grpSpPr>
        <p:sp>
          <p:nvSpPr>
            <p:cNvPr id="2641" name="Google Shape;2641;p5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2" name="Google Shape;2642;p52"/>
            <p:cNvGrpSpPr/>
            <p:nvPr/>
          </p:nvGrpSpPr>
          <p:grpSpPr>
            <a:xfrm>
              <a:off x="6712169" y="3085440"/>
              <a:ext cx="481622" cy="494913"/>
              <a:chOff x="6712169" y="3085440"/>
              <a:chExt cx="481622" cy="494913"/>
            </a:xfrm>
          </p:grpSpPr>
          <p:sp>
            <p:nvSpPr>
              <p:cNvPr id="2643" name="Google Shape;2643;p5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8" name="Google Shape;2648;p5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1" name="Google Shape;2651;p52"/>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2" name="Google Shape;2652;p52"/>
          <p:cNvGrpSpPr/>
          <p:nvPr/>
        </p:nvGrpSpPr>
        <p:grpSpPr>
          <a:xfrm>
            <a:off x="6673379" y="3773223"/>
            <a:ext cx="560631" cy="511352"/>
            <a:chOff x="6652154" y="3716623"/>
            <a:chExt cx="560631" cy="511352"/>
          </a:xfrm>
        </p:grpSpPr>
        <p:sp>
          <p:nvSpPr>
            <p:cNvPr id="2653" name="Google Shape;2653;p5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4" name="Google Shape;2654;p52"/>
            <p:cNvGrpSpPr/>
            <p:nvPr/>
          </p:nvGrpSpPr>
          <p:grpSpPr>
            <a:xfrm>
              <a:off x="6669657" y="3716715"/>
              <a:ext cx="466779" cy="464290"/>
              <a:chOff x="6669657" y="3716715"/>
              <a:chExt cx="466779" cy="464290"/>
            </a:xfrm>
          </p:grpSpPr>
          <p:sp>
            <p:nvSpPr>
              <p:cNvPr id="2655" name="Google Shape;2655;p5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68" name="Google Shape;2668;p52"/>
          <p:cNvGrpSpPr/>
          <p:nvPr/>
        </p:nvGrpSpPr>
        <p:grpSpPr>
          <a:xfrm>
            <a:off x="7867470" y="4054631"/>
            <a:ext cx="187557" cy="187557"/>
            <a:chOff x="8565775" y="671075"/>
            <a:chExt cx="441000" cy="441000"/>
          </a:xfrm>
        </p:grpSpPr>
        <p:sp>
          <p:nvSpPr>
            <p:cNvPr id="2669" name="Google Shape;2669;p5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1" name="Google Shape;2671;p52"/>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2"/>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3" name="Google Shape;2673;p52"/>
          <p:cNvGrpSpPr/>
          <p:nvPr/>
        </p:nvGrpSpPr>
        <p:grpSpPr>
          <a:xfrm>
            <a:off x="6021325" y="3132850"/>
            <a:ext cx="587871" cy="512373"/>
            <a:chOff x="6000100" y="3076250"/>
            <a:chExt cx="587871" cy="512373"/>
          </a:xfrm>
        </p:grpSpPr>
        <p:sp>
          <p:nvSpPr>
            <p:cNvPr id="2674" name="Google Shape;2674;p5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5" name="Google Shape;2675;p52"/>
            <p:cNvGrpSpPr/>
            <p:nvPr/>
          </p:nvGrpSpPr>
          <p:grpSpPr>
            <a:xfrm>
              <a:off x="6031360" y="3076713"/>
              <a:ext cx="539107" cy="480965"/>
              <a:chOff x="6031360" y="3076713"/>
              <a:chExt cx="539107" cy="480965"/>
            </a:xfrm>
          </p:grpSpPr>
          <p:sp>
            <p:nvSpPr>
              <p:cNvPr id="2676" name="Google Shape;2676;p5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83" name="Google Shape;2683;p52"/>
          <p:cNvGrpSpPr/>
          <p:nvPr/>
        </p:nvGrpSpPr>
        <p:grpSpPr>
          <a:xfrm>
            <a:off x="3597785" y="3065882"/>
            <a:ext cx="2241344" cy="1330656"/>
            <a:chOff x="3597785" y="3065882"/>
            <a:chExt cx="2241344" cy="1330656"/>
          </a:xfrm>
        </p:grpSpPr>
        <p:grpSp>
          <p:nvGrpSpPr>
            <p:cNvPr id="2684" name="Google Shape;2684;p52"/>
            <p:cNvGrpSpPr/>
            <p:nvPr/>
          </p:nvGrpSpPr>
          <p:grpSpPr>
            <a:xfrm>
              <a:off x="5296908" y="3937355"/>
              <a:ext cx="143198" cy="32380"/>
              <a:chOff x="5296908" y="3937355"/>
              <a:chExt cx="143198" cy="32380"/>
            </a:xfrm>
          </p:grpSpPr>
          <p:sp>
            <p:nvSpPr>
              <p:cNvPr id="2685" name="Google Shape;2685;p5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6" name="Google Shape;2686;p52"/>
              <p:cNvGrpSpPr/>
              <p:nvPr/>
            </p:nvGrpSpPr>
            <p:grpSpPr>
              <a:xfrm>
                <a:off x="5402331" y="3937355"/>
                <a:ext cx="37776" cy="32380"/>
                <a:chOff x="5402331" y="3937355"/>
                <a:chExt cx="37776" cy="32380"/>
              </a:xfrm>
            </p:grpSpPr>
            <p:sp>
              <p:nvSpPr>
                <p:cNvPr id="2687" name="Google Shape;2687;p5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9" name="Google Shape;2689;p52"/>
              <p:cNvGrpSpPr/>
              <p:nvPr/>
            </p:nvGrpSpPr>
            <p:grpSpPr>
              <a:xfrm>
                <a:off x="5296908" y="3937355"/>
                <a:ext cx="37783" cy="32380"/>
                <a:chOff x="5296908" y="3937355"/>
                <a:chExt cx="37783" cy="32380"/>
              </a:xfrm>
            </p:grpSpPr>
            <p:sp>
              <p:nvSpPr>
                <p:cNvPr id="2690" name="Google Shape;2690;p5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92" name="Google Shape;2692;p52"/>
            <p:cNvGrpSpPr/>
            <p:nvPr/>
          </p:nvGrpSpPr>
          <p:grpSpPr>
            <a:xfrm>
              <a:off x="4724163" y="3119631"/>
              <a:ext cx="120838" cy="84218"/>
              <a:chOff x="4724163" y="3119631"/>
              <a:chExt cx="120838" cy="84218"/>
            </a:xfrm>
          </p:grpSpPr>
          <p:grpSp>
            <p:nvGrpSpPr>
              <p:cNvPr id="2693" name="Google Shape;2693;p52"/>
              <p:cNvGrpSpPr/>
              <p:nvPr/>
            </p:nvGrpSpPr>
            <p:grpSpPr>
              <a:xfrm>
                <a:off x="4746712" y="3132773"/>
                <a:ext cx="86869" cy="56424"/>
                <a:chOff x="4746712" y="3132773"/>
                <a:chExt cx="86869" cy="56424"/>
              </a:xfrm>
            </p:grpSpPr>
            <p:sp>
              <p:nvSpPr>
                <p:cNvPr id="2694" name="Google Shape;2694;p5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6" name="Google Shape;2696;p52"/>
              <p:cNvGrpSpPr/>
              <p:nvPr/>
            </p:nvGrpSpPr>
            <p:grpSpPr>
              <a:xfrm>
                <a:off x="4773634" y="3143336"/>
                <a:ext cx="37776" cy="32451"/>
                <a:chOff x="4773634" y="3143336"/>
                <a:chExt cx="37776" cy="32451"/>
              </a:xfrm>
            </p:grpSpPr>
            <p:sp>
              <p:nvSpPr>
                <p:cNvPr id="2697" name="Google Shape;2697;p5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9" name="Google Shape;2699;p52"/>
              <p:cNvGrpSpPr/>
              <p:nvPr/>
            </p:nvGrpSpPr>
            <p:grpSpPr>
              <a:xfrm>
                <a:off x="4724163" y="3131248"/>
                <a:ext cx="37776" cy="32459"/>
                <a:chOff x="4724163" y="3131248"/>
                <a:chExt cx="37776" cy="32459"/>
              </a:xfrm>
            </p:grpSpPr>
            <p:sp>
              <p:nvSpPr>
                <p:cNvPr id="2700" name="Google Shape;2700;p5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2" name="Google Shape;2702;p52"/>
              <p:cNvGrpSpPr/>
              <p:nvPr/>
            </p:nvGrpSpPr>
            <p:grpSpPr>
              <a:xfrm>
                <a:off x="4755081" y="3176054"/>
                <a:ext cx="32357" cy="27795"/>
                <a:chOff x="4755081" y="3176054"/>
                <a:chExt cx="32357" cy="27795"/>
              </a:xfrm>
            </p:grpSpPr>
            <p:sp>
              <p:nvSpPr>
                <p:cNvPr id="2703" name="Google Shape;2703;p5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52"/>
              <p:cNvGrpSpPr/>
              <p:nvPr/>
            </p:nvGrpSpPr>
            <p:grpSpPr>
              <a:xfrm>
                <a:off x="4812550" y="3119631"/>
                <a:ext cx="32451" cy="27803"/>
                <a:chOff x="4812550" y="3119631"/>
                <a:chExt cx="32451" cy="27803"/>
              </a:xfrm>
            </p:grpSpPr>
            <p:sp>
              <p:nvSpPr>
                <p:cNvPr id="2706" name="Google Shape;2706;p5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08" name="Google Shape;2708;p52"/>
            <p:cNvGrpSpPr/>
            <p:nvPr/>
          </p:nvGrpSpPr>
          <p:grpSpPr>
            <a:xfrm>
              <a:off x="5382826" y="4027197"/>
              <a:ext cx="268967" cy="250422"/>
              <a:chOff x="5382826" y="4027197"/>
              <a:chExt cx="268967" cy="250422"/>
            </a:xfrm>
          </p:grpSpPr>
          <p:grpSp>
            <p:nvGrpSpPr>
              <p:cNvPr id="2709" name="Google Shape;2709;p52"/>
              <p:cNvGrpSpPr/>
              <p:nvPr/>
            </p:nvGrpSpPr>
            <p:grpSpPr>
              <a:xfrm>
                <a:off x="5405280" y="4042510"/>
                <a:ext cx="237570" cy="218647"/>
                <a:chOff x="5405280" y="4042510"/>
                <a:chExt cx="237570" cy="218647"/>
              </a:xfrm>
            </p:grpSpPr>
            <p:sp>
              <p:nvSpPr>
                <p:cNvPr id="2710" name="Google Shape;2710;p5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52"/>
              <p:cNvGrpSpPr/>
              <p:nvPr/>
            </p:nvGrpSpPr>
            <p:grpSpPr>
              <a:xfrm>
                <a:off x="5382826" y="4125549"/>
                <a:ext cx="37776" cy="32380"/>
                <a:chOff x="5382826" y="4125549"/>
                <a:chExt cx="37776" cy="32380"/>
              </a:xfrm>
            </p:grpSpPr>
            <p:sp>
              <p:nvSpPr>
                <p:cNvPr id="2717" name="Google Shape;2717;p5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52"/>
              <p:cNvGrpSpPr/>
              <p:nvPr/>
            </p:nvGrpSpPr>
            <p:grpSpPr>
              <a:xfrm>
                <a:off x="5475680" y="4195587"/>
                <a:ext cx="37783" cy="32364"/>
                <a:chOff x="5475680" y="4195587"/>
                <a:chExt cx="37783" cy="32364"/>
              </a:xfrm>
            </p:grpSpPr>
            <p:sp>
              <p:nvSpPr>
                <p:cNvPr id="2720" name="Google Shape;2720;p5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2" name="Google Shape;2722;p52"/>
              <p:cNvGrpSpPr/>
              <p:nvPr/>
            </p:nvGrpSpPr>
            <p:grpSpPr>
              <a:xfrm>
                <a:off x="5532575" y="4027197"/>
                <a:ext cx="33308" cy="32262"/>
                <a:chOff x="5532575" y="4027197"/>
                <a:chExt cx="33308" cy="32262"/>
              </a:xfrm>
            </p:grpSpPr>
            <p:sp>
              <p:nvSpPr>
                <p:cNvPr id="2723" name="Google Shape;2723;p5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52"/>
              <p:cNvGrpSpPr/>
              <p:nvPr/>
            </p:nvGrpSpPr>
            <p:grpSpPr>
              <a:xfrm>
                <a:off x="5590706" y="4245348"/>
                <a:ext cx="33497" cy="32270"/>
                <a:chOff x="5590706" y="4245348"/>
                <a:chExt cx="33497" cy="32270"/>
              </a:xfrm>
            </p:grpSpPr>
            <p:sp>
              <p:nvSpPr>
                <p:cNvPr id="2726" name="Google Shape;2726;p5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8" name="Google Shape;2728;p52"/>
              <p:cNvGrpSpPr/>
              <p:nvPr/>
            </p:nvGrpSpPr>
            <p:grpSpPr>
              <a:xfrm>
                <a:off x="5618681" y="4109677"/>
                <a:ext cx="33112" cy="32357"/>
                <a:chOff x="5618681" y="4109677"/>
                <a:chExt cx="33112" cy="32357"/>
              </a:xfrm>
            </p:grpSpPr>
            <p:sp>
              <p:nvSpPr>
                <p:cNvPr id="2729" name="Google Shape;2729;p5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52"/>
              <p:cNvGrpSpPr/>
              <p:nvPr/>
            </p:nvGrpSpPr>
            <p:grpSpPr>
              <a:xfrm>
                <a:off x="5479298" y="4128262"/>
                <a:ext cx="31405" cy="26906"/>
                <a:chOff x="5479298" y="4128262"/>
                <a:chExt cx="31405" cy="26906"/>
              </a:xfrm>
            </p:grpSpPr>
            <p:sp>
              <p:nvSpPr>
                <p:cNvPr id="2732" name="Google Shape;2732;p5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4" name="Google Shape;2734;p52"/>
              <p:cNvGrpSpPr/>
              <p:nvPr/>
            </p:nvGrpSpPr>
            <p:grpSpPr>
              <a:xfrm>
                <a:off x="5582903" y="4180116"/>
                <a:ext cx="31499" cy="26898"/>
                <a:chOff x="5582903" y="4180116"/>
                <a:chExt cx="31499" cy="26898"/>
              </a:xfrm>
            </p:grpSpPr>
            <p:sp>
              <p:nvSpPr>
                <p:cNvPr id="2735" name="Google Shape;2735;p5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37" name="Google Shape;2737;p52"/>
            <p:cNvGrpSpPr/>
            <p:nvPr/>
          </p:nvGrpSpPr>
          <p:grpSpPr>
            <a:xfrm>
              <a:off x="3977681" y="3230323"/>
              <a:ext cx="94584" cy="84085"/>
              <a:chOff x="3977681" y="3230323"/>
              <a:chExt cx="94584" cy="84085"/>
            </a:xfrm>
          </p:grpSpPr>
          <p:grpSp>
            <p:nvGrpSpPr>
              <p:cNvPr id="2738" name="Google Shape;2738;p52"/>
              <p:cNvGrpSpPr/>
              <p:nvPr/>
            </p:nvGrpSpPr>
            <p:grpSpPr>
              <a:xfrm>
                <a:off x="4000135" y="3243041"/>
                <a:ext cx="59570" cy="57186"/>
                <a:chOff x="4000135" y="3243041"/>
                <a:chExt cx="59570" cy="57186"/>
              </a:xfrm>
            </p:grpSpPr>
            <p:sp>
              <p:nvSpPr>
                <p:cNvPr id="2739" name="Google Shape;2739;p5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2" name="Google Shape;2742;p52"/>
              <p:cNvGrpSpPr/>
              <p:nvPr/>
            </p:nvGrpSpPr>
            <p:grpSpPr>
              <a:xfrm>
                <a:off x="3977681" y="3245872"/>
                <a:ext cx="37783" cy="32380"/>
                <a:chOff x="3977681" y="3245872"/>
                <a:chExt cx="37783" cy="32380"/>
              </a:xfrm>
            </p:grpSpPr>
            <p:sp>
              <p:nvSpPr>
                <p:cNvPr id="2743" name="Google Shape;2743;p5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5" name="Google Shape;2745;p52"/>
              <p:cNvGrpSpPr/>
              <p:nvPr/>
            </p:nvGrpSpPr>
            <p:grpSpPr>
              <a:xfrm>
                <a:off x="4040860" y="3262672"/>
                <a:ext cx="31405" cy="27001"/>
                <a:chOff x="4040860" y="3262672"/>
                <a:chExt cx="31405" cy="27001"/>
              </a:xfrm>
            </p:grpSpPr>
            <p:sp>
              <p:nvSpPr>
                <p:cNvPr id="2746" name="Google Shape;2746;p5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8" name="Google Shape;2748;p52"/>
              <p:cNvGrpSpPr/>
              <p:nvPr/>
            </p:nvGrpSpPr>
            <p:grpSpPr>
              <a:xfrm>
                <a:off x="4021072" y="3230323"/>
                <a:ext cx="31397" cy="26906"/>
                <a:chOff x="4021072" y="3230323"/>
                <a:chExt cx="31397" cy="26906"/>
              </a:xfrm>
            </p:grpSpPr>
            <p:sp>
              <p:nvSpPr>
                <p:cNvPr id="2749" name="Google Shape;2749;p5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1" name="Google Shape;2751;p52"/>
              <p:cNvGrpSpPr/>
              <p:nvPr/>
            </p:nvGrpSpPr>
            <p:grpSpPr>
              <a:xfrm>
                <a:off x="4001472" y="3287462"/>
                <a:ext cx="31499" cy="26945"/>
                <a:chOff x="4001472" y="3287462"/>
                <a:chExt cx="31499" cy="26945"/>
              </a:xfrm>
            </p:grpSpPr>
            <p:sp>
              <p:nvSpPr>
                <p:cNvPr id="2752" name="Google Shape;2752;p5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54" name="Google Shape;2754;p52"/>
            <p:cNvGrpSpPr/>
            <p:nvPr/>
          </p:nvGrpSpPr>
          <p:grpSpPr>
            <a:xfrm>
              <a:off x="4084715" y="3258865"/>
              <a:ext cx="184961" cy="137268"/>
              <a:chOff x="4084715" y="3258865"/>
              <a:chExt cx="184961" cy="137268"/>
            </a:xfrm>
          </p:grpSpPr>
          <p:grpSp>
            <p:nvGrpSpPr>
              <p:cNvPr id="2755" name="Google Shape;2755;p52"/>
              <p:cNvGrpSpPr/>
              <p:nvPr/>
            </p:nvGrpSpPr>
            <p:grpSpPr>
              <a:xfrm>
                <a:off x="4107453" y="3271583"/>
                <a:ext cx="153470" cy="110275"/>
                <a:chOff x="4107453" y="3271583"/>
                <a:chExt cx="153470" cy="110275"/>
              </a:xfrm>
            </p:grpSpPr>
            <p:sp>
              <p:nvSpPr>
                <p:cNvPr id="2756" name="Google Shape;2756;p5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0" name="Google Shape;2760;p52"/>
              <p:cNvGrpSpPr/>
              <p:nvPr/>
            </p:nvGrpSpPr>
            <p:grpSpPr>
              <a:xfrm>
                <a:off x="4136947" y="3258865"/>
                <a:ext cx="31499" cy="27001"/>
                <a:chOff x="4136947" y="3258865"/>
                <a:chExt cx="31499" cy="27001"/>
              </a:xfrm>
            </p:grpSpPr>
            <p:sp>
              <p:nvSpPr>
                <p:cNvPr id="2761" name="Google Shape;2761;p5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52"/>
              <p:cNvGrpSpPr/>
              <p:nvPr/>
            </p:nvGrpSpPr>
            <p:grpSpPr>
              <a:xfrm>
                <a:off x="4084715" y="3266478"/>
                <a:ext cx="31468" cy="26898"/>
                <a:chOff x="4084715" y="3266478"/>
                <a:chExt cx="31468" cy="26898"/>
              </a:xfrm>
            </p:grpSpPr>
            <p:sp>
              <p:nvSpPr>
                <p:cNvPr id="2764" name="Google Shape;2764;p5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6" name="Google Shape;2766;p52"/>
              <p:cNvGrpSpPr/>
              <p:nvPr/>
            </p:nvGrpSpPr>
            <p:grpSpPr>
              <a:xfrm>
                <a:off x="4159213" y="3279849"/>
                <a:ext cx="31405" cy="26945"/>
                <a:chOff x="4159213" y="3279849"/>
                <a:chExt cx="31405" cy="26945"/>
              </a:xfrm>
            </p:grpSpPr>
            <p:sp>
              <p:nvSpPr>
                <p:cNvPr id="2767" name="Google Shape;2767;p5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9" name="Google Shape;2769;p52"/>
              <p:cNvGrpSpPr/>
              <p:nvPr/>
            </p:nvGrpSpPr>
            <p:grpSpPr>
              <a:xfrm>
                <a:off x="4201550" y="3266502"/>
                <a:ext cx="31405" cy="26883"/>
                <a:chOff x="4201550" y="3266502"/>
                <a:chExt cx="31405" cy="26883"/>
              </a:xfrm>
            </p:grpSpPr>
            <p:sp>
              <p:nvSpPr>
                <p:cNvPr id="2770" name="Google Shape;2770;p5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52"/>
              <p:cNvGrpSpPr/>
              <p:nvPr/>
            </p:nvGrpSpPr>
            <p:grpSpPr>
              <a:xfrm>
                <a:off x="4201550" y="3338278"/>
                <a:ext cx="31405" cy="26930"/>
                <a:chOff x="4201550" y="3338278"/>
                <a:chExt cx="31405" cy="26930"/>
              </a:xfrm>
            </p:grpSpPr>
            <p:sp>
              <p:nvSpPr>
                <p:cNvPr id="2773" name="Google Shape;2773;p5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52"/>
              <p:cNvGrpSpPr/>
              <p:nvPr/>
            </p:nvGrpSpPr>
            <p:grpSpPr>
              <a:xfrm>
                <a:off x="4238272" y="3369132"/>
                <a:ext cx="31405" cy="27001"/>
                <a:chOff x="4238272" y="3369132"/>
                <a:chExt cx="31405" cy="27001"/>
              </a:xfrm>
            </p:grpSpPr>
            <p:sp>
              <p:nvSpPr>
                <p:cNvPr id="2776" name="Google Shape;2776;p5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78" name="Google Shape;2778;p52"/>
            <p:cNvGrpSpPr/>
            <p:nvPr/>
          </p:nvGrpSpPr>
          <p:grpSpPr>
            <a:xfrm>
              <a:off x="4068639" y="3200169"/>
              <a:ext cx="77643" cy="37272"/>
              <a:chOff x="4068639" y="3200169"/>
              <a:chExt cx="77643" cy="37272"/>
            </a:xfrm>
          </p:grpSpPr>
          <p:sp>
            <p:nvSpPr>
              <p:cNvPr id="2779" name="Google Shape;2779;p5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0" name="Google Shape;2780;p52"/>
              <p:cNvGrpSpPr/>
              <p:nvPr/>
            </p:nvGrpSpPr>
            <p:grpSpPr>
              <a:xfrm>
                <a:off x="4114878" y="3200169"/>
                <a:ext cx="31405" cy="26993"/>
                <a:chOff x="4114878" y="3200169"/>
                <a:chExt cx="31405" cy="26993"/>
              </a:xfrm>
            </p:grpSpPr>
            <p:sp>
              <p:nvSpPr>
                <p:cNvPr id="2781" name="Google Shape;2781;p5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52"/>
              <p:cNvGrpSpPr/>
              <p:nvPr/>
            </p:nvGrpSpPr>
            <p:grpSpPr>
              <a:xfrm>
                <a:off x="4068639" y="3210535"/>
                <a:ext cx="31499" cy="26906"/>
                <a:chOff x="4068639" y="3210535"/>
                <a:chExt cx="31499" cy="26906"/>
              </a:xfrm>
            </p:grpSpPr>
            <p:sp>
              <p:nvSpPr>
                <p:cNvPr id="2784" name="Google Shape;2784;p5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6" name="Google Shape;2786;p52"/>
            <p:cNvGrpSpPr/>
            <p:nvPr/>
          </p:nvGrpSpPr>
          <p:grpSpPr>
            <a:xfrm>
              <a:off x="3869702" y="3066935"/>
              <a:ext cx="382664" cy="190294"/>
              <a:chOff x="3869702" y="3066935"/>
              <a:chExt cx="382664" cy="190294"/>
            </a:xfrm>
          </p:grpSpPr>
          <p:grpSp>
            <p:nvGrpSpPr>
              <p:cNvPr id="2787" name="Google Shape;2787;p52"/>
              <p:cNvGrpSpPr/>
              <p:nvPr/>
            </p:nvGrpSpPr>
            <p:grpSpPr>
              <a:xfrm>
                <a:off x="3888633" y="3082351"/>
                <a:ext cx="351172" cy="160698"/>
                <a:chOff x="3888633" y="3082351"/>
                <a:chExt cx="351172" cy="160698"/>
              </a:xfrm>
            </p:grpSpPr>
            <p:sp>
              <p:nvSpPr>
                <p:cNvPr id="2788" name="Google Shape;2788;p5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4" name="Google Shape;2794;p52"/>
              <p:cNvGrpSpPr/>
              <p:nvPr/>
            </p:nvGrpSpPr>
            <p:grpSpPr>
              <a:xfrm>
                <a:off x="4143703" y="3066935"/>
                <a:ext cx="37783" cy="32357"/>
                <a:chOff x="4143703" y="3066935"/>
                <a:chExt cx="37783" cy="32357"/>
              </a:xfrm>
            </p:grpSpPr>
            <p:sp>
              <p:nvSpPr>
                <p:cNvPr id="2795" name="Google Shape;2795;p5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7" name="Google Shape;2797;p52"/>
              <p:cNvGrpSpPr/>
              <p:nvPr/>
            </p:nvGrpSpPr>
            <p:grpSpPr>
              <a:xfrm>
                <a:off x="4044565" y="3103563"/>
                <a:ext cx="37783" cy="32451"/>
                <a:chOff x="4044565" y="3103563"/>
                <a:chExt cx="37783" cy="32451"/>
              </a:xfrm>
            </p:grpSpPr>
            <p:sp>
              <p:nvSpPr>
                <p:cNvPr id="2798" name="Google Shape;2798;p5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52"/>
              <p:cNvGrpSpPr/>
              <p:nvPr/>
            </p:nvGrpSpPr>
            <p:grpSpPr>
              <a:xfrm>
                <a:off x="4017454" y="3188237"/>
                <a:ext cx="37776" cy="32357"/>
                <a:chOff x="4017454" y="3188237"/>
                <a:chExt cx="37776" cy="32357"/>
              </a:xfrm>
            </p:grpSpPr>
            <p:sp>
              <p:nvSpPr>
                <p:cNvPr id="2801" name="Google Shape;2801;p5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3" name="Google Shape;2803;p52"/>
              <p:cNvGrpSpPr/>
              <p:nvPr/>
            </p:nvGrpSpPr>
            <p:grpSpPr>
              <a:xfrm>
                <a:off x="3921548" y="3157509"/>
                <a:ext cx="37783" cy="32357"/>
                <a:chOff x="3921548" y="3157509"/>
                <a:chExt cx="37783" cy="32357"/>
              </a:xfrm>
            </p:grpSpPr>
            <p:sp>
              <p:nvSpPr>
                <p:cNvPr id="2804" name="Google Shape;2804;p5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6" name="Google Shape;2806;p52"/>
              <p:cNvGrpSpPr/>
              <p:nvPr/>
            </p:nvGrpSpPr>
            <p:grpSpPr>
              <a:xfrm>
                <a:off x="3939056" y="3211620"/>
                <a:ext cx="37783" cy="32380"/>
                <a:chOff x="3939056" y="3211620"/>
                <a:chExt cx="37783" cy="32380"/>
              </a:xfrm>
            </p:grpSpPr>
            <p:sp>
              <p:nvSpPr>
                <p:cNvPr id="2807" name="Google Shape;2807;p5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9" name="Google Shape;2809;p52"/>
              <p:cNvGrpSpPr/>
              <p:nvPr/>
            </p:nvGrpSpPr>
            <p:grpSpPr>
              <a:xfrm>
                <a:off x="4176240" y="3136965"/>
                <a:ext cx="31405" cy="26930"/>
                <a:chOff x="4176240" y="3136965"/>
                <a:chExt cx="31405" cy="26930"/>
              </a:xfrm>
            </p:grpSpPr>
            <p:sp>
              <p:nvSpPr>
                <p:cNvPr id="2810" name="Google Shape;2810;p5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2" name="Google Shape;2812;p52"/>
              <p:cNvGrpSpPr/>
              <p:nvPr/>
            </p:nvGrpSpPr>
            <p:grpSpPr>
              <a:xfrm>
                <a:off x="4133148" y="3152593"/>
                <a:ext cx="31499" cy="27001"/>
                <a:chOff x="4133148" y="3152593"/>
                <a:chExt cx="31499" cy="27001"/>
              </a:xfrm>
            </p:grpSpPr>
            <p:sp>
              <p:nvSpPr>
                <p:cNvPr id="2813" name="Google Shape;2813;p5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5" name="Google Shape;2815;p52"/>
              <p:cNvGrpSpPr/>
              <p:nvPr/>
            </p:nvGrpSpPr>
            <p:grpSpPr>
              <a:xfrm>
                <a:off x="4220866" y="3073534"/>
                <a:ext cx="31499" cy="26898"/>
                <a:chOff x="4220866" y="3073534"/>
                <a:chExt cx="31499" cy="26898"/>
              </a:xfrm>
            </p:grpSpPr>
            <p:sp>
              <p:nvSpPr>
                <p:cNvPr id="2816" name="Google Shape;2816;p5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52"/>
              <p:cNvGrpSpPr/>
              <p:nvPr/>
            </p:nvGrpSpPr>
            <p:grpSpPr>
              <a:xfrm>
                <a:off x="3869702" y="3230323"/>
                <a:ext cx="31499" cy="26906"/>
                <a:chOff x="3869702" y="3230323"/>
                <a:chExt cx="31499" cy="26906"/>
              </a:xfrm>
            </p:grpSpPr>
            <p:sp>
              <p:nvSpPr>
                <p:cNvPr id="2819" name="Google Shape;2819;p5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21" name="Google Shape;2821;p52"/>
            <p:cNvGrpSpPr/>
            <p:nvPr/>
          </p:nvGrpSpPr>
          <p:grpSpPr>
            <a:xfrm>
              <a:off x="4271383" y="3065882"/>
              <a:ext cx="304556" cy="341663"/>
              <a:chOff x="4271383" y="3065882"/>
              <a:chExt cx="304556" cy="341663"/>
            </a:xfrm>
          </p:grpSpPr>
          <p:grpSp>
            <p:nvGrpSpPr>
              <p:cNvPr id="2822" name="Google Shape;2822;p52"/>
              <p:cNvGrpSpPr/>
              <p:nvPr/>
            </p:nvGrpSpPr>
            <p:grpSpPr>
              <a:xfrm>
                <a:off x="4293838" y="3078639"/>
                <a:ext cx="269353" cy="311973"/>
                <a:chOff x="4293838" y="3078639"/>
                <a:chExt cx="269353" cy="311973"/>
              </a:xfrm>
            </p:grpSpPr>
            <p:sp>
              <p:nvSpPr>
                <p:cNvPr id="2823" name="Google Shape;2823;p5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52"/>
              <p:cNvGrpSpPr/>
              <p:nvPr/>
            </p:nvGrpSpPr>
            <p:grpSpPr>
              <a:xfrm>
                <a:off x="4538164" y="3342061"/>
                <a:ext cx="37776" cy="32380"/>
                <a:chOff x="4538164" y="3342061"/>
                <a:chExt cx="37776" cy="32380"/>
              </a:xfrm>
            </p:grpSpPr>
            <p:sp>
              <p:nvSpPr>
                <p:cNvPr id="2841" name="Google Shape;2841;p5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52"/>
              <p:cNvGrpSpPr/>
              <p:nvPr/>
            </p:nvGrpSpPr>
            <p:grpSpPr>
              <a:xfrm>
                <a:off x="4271383" y="3194742"/>
                <a:ext cx="37783" cy="32420"/>
                <a:chOff x="4271383" y="3194742"/>
                <a:chExt cx="37783" cy="32420"/>
              </a:xfrm>
            </p:grpSpPr>
            <p:sp>
              <p:nvSpPr>
                <p:cNvPr id="2844" name="Google Shape;2844;p5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52"/>
              <p:cNvGrpSpPr/>
              <p:nvPr/>
            </p:nvGrpSpPr>
            <p:grpSpPr>
              <a:xfrm>
                <a:off x="4284416" y="3084058"/>
                <a:ext cx="37783" cy="32357"/>
                <a:chOff x="4284416" y="3084058"/>
                <a:chExt cx="37783" cy="32357"/>
              </a:xfrm>
            </p:grpSpPr>
            <p:sp>
              <p:nvSpPr>
                <p:cNvPr id="2847" name="Google Shape;2847;p5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9" name="Google Shape;2849;p52"/>
              <p:cNvGrpSpPr/>
              <p:nvPr/>
            </p:nvGrpSpPr>
            <p:grpSpPr>
              <a:xfrm>
                <a:off x="4478697" y="3297561"/>
                <a:ext cx="37776" cy="32451"/>
                <a:chOff x="4478697" y="3297561"/>
                <a:chExt cx="37776" cy="32451"/>
              </a:xfrm>
            </p:grpSpPr>
            <p:sp>
              <p:nvSpPr>
                <p:cNvPr id="2850" name="Google Shape;2850;p5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52"/>
              <p:cNvGrpSpPr/>
              <p:nvPr/>
            </p:nvGrpSpPr>
            <p:grpSpPr>
              <a:xfrm>
                <a:off x="4411813" y="3331711"/>
                <a:ext cx="37776" cy="32451"/>
                <a:chOff x="4411813" y="3331711"/>
                <a:chExt cx="37776" cy="32451"/>
              </a:xfrm>
            </p:grpSpPr>
            <p:sp>
              <p:nvSpPr>
                <p:cNvPr id="2853" name="Google Shape;2853;p5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52"/>
              <p:cNvGrpSpPr/>
              <p:nvPr/>
            </p:nvGrpSpPr>
            <p:grpSpPr>
              <a:xfrm>
                <a:off x="4337984" y="3375188"/>
                <a:ext cx="37776" cy="32357"/>
                <a:chOff x="4337984" y="3375188"/>
                <a:chExt cx="37776" cy="32357"/>
              </a:xfrm>
            </p:grpSpPr>
            <p:sp>
              <p:nvSpPr>
                <p:cNvPr id="2856" name="Google Shape;2856;p5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52"/>
              <p:cNvGrpSpPr/>
              <p:nvPr/>
            </p:nvGrpSpPr>
            <p:grpSpPr>
              <a:xfrm>
                <a:off x="4494867" y="3090530"/>
                <a:ext cx="37878" cy="32451"/>
                <a:chOff x="4494867" y="3090530"/>
                <a:chExt cx="37878" cy="32451"/>
              </a:xfrm>
            </p:grpSpPr>
            <p:sp>
              <p:nvSpPr>
                <p:cNvPr id="2859" name="Google Shape;2859;p5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52"/>
              <p:cNvGrpSpPr/>
              <p:nvPr/>
            </p:nvGrpSpPr>
            <p:grpSpPr>
              <a:xfrm>
                <a:off x="4525124" y="3207774"/>
                <a:ext cx="37783" cy="32420"/>
                <a:chOff x="4525124" y="3207774"/>
                <a:chExt cx="37783" cy="32420"/>
              </a:xfrm>
            </p:grpSpPr>
            <p:sp>
              <p:nvSpPr>
                <p:cNvPr id="2862" name="Google Shape;2862;p5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4" name="Google Shape;2864;p52"/>
              <p:cNvGrpSpPr/>
              <p:nvPr/>
            </p:nvGrpSpPr>
            <p:grpSpPr>
              <a:xfrm>
                <a:off x="4440544" y="3176479"/>
                <a:ext cx="31499" cy="26898"/>
                <a:chOff x="4440544" y="3176479"/>
                <a:chExt cx="31499" cy="26898"/>
              </a:xfrm>
            </p:grpSpPr>
            <p:sp>
              <p:nvSpPr>
                <p:cNvPr id="2865" name="Google Shape;2865;p5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52"/>
              <p:cNvGrpSpPr/>
              <p:nvPr/>
            </p:nvGrpSpPr>
            <p:grpSpPr>
              <a:xfrm>
                <a:off x="4350545" y="3156400"/>
                <a:ext cx="31405" cy="27001"/>
                <a:chOff x="4350545" y="3156400"/>
                <a:chExt cx="31405" cy="27001"/>
              </a:xfrm>
            </p:grpSpPr>
            <p:sp>
              <p:nvSpPr>
                <p:cNvPr id="2868" name="Google Shape;2868;p5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52"/>
              <p:cNvGrpSpPr/>
              <p:nvPr/>
            </p:nvGrpSpPr>
            <p:grpSpPr>
              <a:xfrm>
                <a:off x="4376703" y="3255058"/>
                <a:ext cx="31405" cy="27001"/>
                <a:chOff x="4376703" y="3255058"/>
                <a:chExt cx="31405" cy="27001"/>
              </a:xfrm>
            </p:grpSpPr>
            <p:sp>
              <p:nvSpPr>
                <p:cNvPr id="2871" name="Google Shape;2871;p5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3" name="Google Shape;2873;p52"/>
              <p:cNvGrpSpPr/>
              <p:nvPr/>
            </p:nvGrpSpPr>
            <p:grpSpPr>
              <a:xfrm>
                <a:off x="4331322" y="3283656"/>
                <a:ext cx="31405" cy="26945"/>
                <a:chOff x="4331322" y="3283656"/>
                <a:chExt cx="31405" cy="26945"/>
              </a:xfrm>
            </p:grpSpPr>
            <p:sp>
              <p:nvSpPr>
                <p:cNvPr id="2874" name="Google Shape;2874;p5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52"/>
              <p:cNvGrpSpPr/>
              <p:nvPr/>
            </p:nvGrpSpPr>
            <p:grpSpPr>
              <a:xfrm>
                <a:off x="4380510" y="3065882"/>
                <a:ext cx="31405" cy="26938"/>
                <a:chOff x="4380510" y="3065882"/>
                <a:chExt cx="31405" cy="26938"/>
              </a:xfrm>
            </p:grpSpPr>
            <p:sp>
              <p:nvSpPr>
                <p:cNvPr id="2877" name="Google Shape;2877;p5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79" name="Google Shape;2879;p52"/>
            <p:cNvGrpSpPr/>
            <p:nvPr/>
          </p:nvGrpSpPr>
          <p:grpSpPr>
            <a:xfrm>
              <a:off x="4558998" y="3188237"/>
              <a:ext cx="1280131" cy="1052746"/>
              <a:chOff x="4558998" y="3188237"/>
              <a:chExt cx="1280131" cy="1052746"/>
            </a:xfrm>
          </p:grpSpPr>
          <p:sp>
            <p:nvSpPr>
              <p:cNvPr id="2880" name="Google Shape;2880;p5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1" name="Google Shape;2881;p52"/>
              <p:cNvGrpSpPr/>
              <p:nvPr/>
            </p:nvGrpSpPr>
            <p:grpSpPr>
              <a:xfrm>
                <a:off x="4579164" y="3203653"/>
                <a:ext cx="1244833" cy="1020397"/>
                <a:chOff x="4579164" y="3203653"/>
                <a:chExt cx="1244833" cy="1020397"/>
              </a:xfrm>
            </p:grpSpPr>
            <p:sp>
              <p:nvSpPr>
                <p:cNvPr id="2882" name="Google Shape;2882;p5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4" name="Google Shape;2884;p52"/>
                <p:cNvGrpSpPr/>
                <p:nvPr/>
              </p:nvGrpSpPr>
              <p:grpSpPr>
                <a:xfrm>
                  <a:off x="4579164" y="3203653"/>
                  <a:ext cx="1244833" cy="1020397"/>
                  <a:chOff x="4579164" y="3203653"/>
                  <a:chExt cx="1244833" cy="1020397"/>
                </a:xfrm>
              </p:grpSpPr>
              <p:sp>
                <p:nvSpPr>
                  <p:cNvPr id="2885" name="Google Shape;2885;p5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7" name="Google Shape;2887;p52"/>
                  <p:cNvGrpSpPr/>
                  <p:nvPr/>
                </p:nvGrpSpPr>
                <p:grpSpPr>
                  <a:xfrm>
                    <a:off x="4579164" y="3203653"/>
                    <a:ext cx="1244833" cy="1020397"/>
                    <a:chOff x="4579164" y="3203653"/>
                    <a:chExt cx="1244833" cy="1020397"/>
                  </a:xfrm>
                </p:grpSpPr>
                <p:sp>
                  <p:nvSpPr>
                    <p:cNvPr id="2888" name="Google Shape;2888;p5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6" name="Google Shape;2896;p52"/>
                    <p:cNvGrpSpPr/>
                    <p:nvPr/>
                  </p:nvGrpSpPr>
                  <p:grpSpPr>
                    <a:xfrm>
                      <a:off x="4579164" y="3203653"/>
                      <a:ext cx="1244833" cy="1020397"/>
                      <a:chOff x="4579164" y="3203653"/>
                      <a:chExt cx="1244833" cy="1020397"/>
                    </a:xfrm>
                  </p:grpSpPr>
                  <p:sp>
                    <p:nvSpPr>
                      <p:cNvPr id="2897" name="Google Shape;2897;p5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1" name="Google Shape;2911;p52"/>
                      <p:cNvGrpSpPr/>
                      <p:nvPr/>
                    </p:nvGrpSpPr>
                    <p:grpSpPr>
                      <a:xfrm>
                        <a:off x="4579164" y="3203653"/>
                        <a:ext cx="1244833" cy="1020397"/>
                        <a:chOff x="4579164" y="3203653"/>
                        <a:chExt cx="1244833" cy="1020397"/>
                      </a:xfrm>
                    </p:grpSpPr>
                    <p:sp>
                      <p:nvSpPr>
                        <p:cNvPr id="2912" name="Google Shape;2912;p5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6" name="Google Shape;2936;p52"/>
                        <p:cNvGrpSpPr/>
                        <p:nvPr/>
                      </p:nvGrpSpPr>
                      <p:grpSpPr>
                        <a:xfrm>
                          <a:off x="4579164" y="3203653"/>
                          <a:ext cx="1244833" cy="1020397"/>
                          <a:chOff x="4579164" y="3203653"/>
                          <a:chExt cx="1244833" cy="1020397"/>
                        </a:xfrm>
                      </p:grpSpPr>
                      <p:sp>
                        <p:nvSpPr>
                          <p:cNvPr id="2937" name="Google Shape;2937;p5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8" name="Google Shape;2938;p52"/>
                          <p:cNvGrpSpPr/>
                          <p:nvPr/>
                        </p:nvGrpSpPr>
                        <p:grpSpPr>
                          <a:xfrm>
                            <a:off x="4579164" y="3203653"/>
                            <a:ext cx="1244833" cy="1020397"/>
                            <a:chOff x="4579164" y="3203653"/>
                            <a:chExt cx="1244833" cy="1020397"/>
                          </a:xfrm>
                        </p:grpSpPr>
                        <p:sp>
                          <p:nvSpPr>
                            <p:cNvPr id="2939" name="Google Shape;2939;p5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6" name="Google Shape;2946;p52"/>
                            <p:cNvGrpSpPr/>
                            <p:nvPr/>
                          </p:nvGrpSpPr>
                          <p:grpSpPr>
                            <a:xfrm>
                              <a:off x="4579164" y="3203653"/>
                              <a:ext cx="1244833" cy="1020397"/>
                              <a:chOff x="4579164" y="3203653"/>
                              <a:chExt cx="1244833" cy="1020397"/>
                            </a:xfrm>
                          </p:grpSpPr>
                          <p:sp>
                            <p:nvSpPr>
                              <p:cNvPr id="2947" name="Google Shape;2947;p5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0" name="Google Shape;2960;p52"/>
                              <p:cNvGrpSpPr/>
                              <p:nvPr/>
                            </p:nvGrpSpPr>
                            <p:grpSpPr>
                              <a:xfrm>
                                <a:off x="4579164" y="3203653"/>
                                <a:ext cx="1244833" cy="1020397"/>
                                <a:chOff x="4579164" y="3203653"/>
                                <a:chExt cx="1244833" cy="1020397"/>
                              </a:xfrm>
                            </p:grpSpPr>
                            <p:sp>
                              <p:nvSpPr>
                                <p:cNvPr id="2961" name="Google Shape;2961;p5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8" name="Google Shape;2968;p52"/>
                                <p:cNvGrpSpPr/>
                                <p:nvPr/>
                              </p:nvGrpSpPr>
                              <p:grpSpPr>
                                <a:xfrm>
                                  <a:off x="4579164" y="3203653"/>
                                  <a:ext cx="1244833" cy="1020397"/>
                                  <a:chOff x="4579164" y="3203653"/>
                                  <a:chExt cx="1244833" cy="1020397"/>
                                </a:xfrm>
                              </p:grpSpPr>
                              <p:sp>
                                <p:nvSpPr>
                                  <p:cNvPr id="2969" name="Google Shape;2969;p5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4" name="Google Shape;2974;p52"/>
                                  <p:cNvGrpSpPr/>
                                  <p:nvPr/>
                                </p:nvGrpSpPr>
                                <p:grpSpPr>
                                  <a:xfrm>
                                    <a:off x="4579164" y="3203653"/>
                                    <a:ext cx="1244833" cy="1020397"/>
                                    <a:chOff x="4579164" y="3203653"/>
                                    <a:chExt cx="1244833" cy="1020397"/>
                                  </a:xfrm>
                                </p:grpSpPr>
                                <p:sp>
                                  <p:nvSpPr>
                                    <p:cNvPr id="2975" name="Google Shape;2975;p5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2979" name="Google Shape;2979;p5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82" name="Google Shape;2982;p5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2983" name="Google Shape;2983;p52"/>
              <p:cNvGrpSpPr/>
              <p:nvPr/>
            </p:nvGrpSpPr>
            <p:grpSpPr>
              <a:xfrm>
                <a:off x="4595437" y="3598775"/>
                <a:ext cx="37776" cy="32451"/>
                <a:chOff x="4595437" y="3598775"/>
                <a:chExt cx="37776" cy="32451"/>
              </a:xfrm>
            </p:grpSpPr>
            <p:sp>
              <p:nvSpPr>
                <p:cNvPr id="2984" name="Google Shape;2984;p5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6" name="Google Shape;2986;p52"/>
              <p:cNvGrpSpPr/>
              <p:nvPr/>
            </p:nvGrpSpPr>
            <p:grpSpPr>
              <a:xfrm>
                <a:off x="4641864" y="3524443"/>
                <a:ext cx="37776" cy="32380"/>
                <a:chOff x="4641864" y="3524443"/>
                <a:chExt cx="37776" cy="32380"/>
              </a:xfrm>
            </p:grpSpPr>
            <p:sp>
              <p:nvSpPr>
                <p:cNvPr id="2987" name="Google Shape;2987;p5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52"/>
              <p:cNvGrpSpPr/>
              <p:nvPr/>
            </p:nvGrpSpPr>
            <p:grpSpPr>
              <a:xfrm>
                <a:off x="4648431" y="3893901"/>
                <a:ext cx="37776" cy="32357"/>
                <a:chOff x="4648431" y="3893901"/>
                <a:chExt cx="37776" cy="32357"/>
              </a:xfrm>
            </p:grpSpPr>
            <p:sp>
              <p:nvSpPr>
                <p:cNvPr id="2990" name="Google Shape;2990;p5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2" name="Google Shape;2992;p52"/>
              <p:cNvGrpSpPr/>
              <p:nvPr/>
            </p:nvGrpSpPr>
            <p:grpSpPr>
              <a:xfrm>
                <a:off x="4567752" y="3722908"/>
                <a:ext cx="37870" cy="32380"/>
                <a:chOff x="4567752" y="3722908"/>
                <a:chExt cx="37870" cy="32380"/>
              </a:xfrm>
            </p:grpSpPr>
            <p:sp>
              <p:nvSpPr>
                <p:cNvPr id="2993" name="Google Shape;2993;p5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52"/>
              <p:cNvGrpSpPr/>
              <p:nvPr/>
            </p:nvGrpSpPr>
            <p:grpSpPr>
              <a:xfrm>
                <a:off x="4617506" y="3652052"/>
                <a:ext cx="37783" cy="32357"/>
                <a:chOff x="4617506" y="3652052"/>
                <a:chExt cx="37783" cy="32357"/>
              </a:xfrm>
            </p:grpSpPr>
            <p:sp>
              <p:nvSpPr>
                <p:cNvPr id="2996" name="Google Shape;2996;p5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8" name="Google Shape;2998;p52"/>
              <p:cNvGrpSpPr/>
              <p:nvPr/>
            </p:nvGrpSpPr>
            <p:grpSpPr>
              <a:xfrm>
                <a:off x="4739005" y="3554149"/>
                <a:ext cx="37870" cy="32357"/>
                <a:chOff x="4739005" y="3554149"/>
                <a:chExt cx="37870" cy="32357"/>
              </a:xfrm>
            </p:grpSpPr>
            <p:sp>
              <p:nvSpPr>
                <p:cNvPr id="2999" name="Google Shape;2999;p5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52"/>
              <p:cNvGrpSpPr/>
              <p:nvPr/>
            </p:nvGrpSpPr>
            <p:grpSpPr>
              <a:xfrm>
                <a:off x="4806557" y="3630258"/>
                <a:ext cx="37776" cy="32364"/>
                <a:chOff x="4806557" y="3630258"/>
                <a:chExt cx="37776" cy="32364"/>
              </a:xfrm>
            </p:grpSpPr>
            <p:sp>
              <p:nvSpPr>
                <p:cNvPr id="3002" name="Google Shape;3002;p5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52"/>
              <p:cNvGrpSpPr/>
              <p:nvPr/>
            </p:nvGrpSpPr>
            <p:grpSpPr>
              <a:xfrm>
                <a:off x="4737007" y="4004357"/>
                <a:ext cx="37870" cy="32357"/>
                <a:chOff x="4737007" y="4004357"/>
                <a:chExt cx="37870" cy="32357"/>
              </a:xfrm>
            </p:grpSpPr>
            <p:sp>
              <p:nvSpPr>
                <p:cNvPr id="3005" name="Google Shape;3005;p5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52"/>
              <p:cNvGrpSpPr/>
              <p:nvPr/>
            </p:nvGrpSpPr>
            <p:grpSpPr>
              <a:xfrm>
                <a:off x="4773634" y="4208627"/>
                <a:ext cx="37776" cy="32357"/>
                <a:chOff x="4773634" y="4208627"/>
                <a:chExt cx="37776" cy="32357"/>
              </a:xfrm>
            </p:grpSpPr>
            <p:sp>
              <p:nvSpPr>
                <p:cNvPr id="3008" name="Google Shape;3008;p5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52"/>
              <p:cNvGrpSpPr/>
              <p:nvPr/>
            </p:nvGrpSpPr>
            <p:grpSpPr>
              <a:xfrm>
                <a:off x="4888282" y="4074764"/>
                <a:ext cx="37776" cy="32451"/>
                <a:chOff x="4888282" y="4074764"/>
                <a:chExt cx="37776" cy="32451"/>
              </a:xfrm>
            </p:grpSpPr>
            <p:sp>
              <p:nvSpPr>
                <p:cNvPr id="3011" name="Google Shape;3011;p5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52"/>
              <p:cNvGrpSpPr/>
              <p:nvPr/>
            </p:nvGrpSpPr>
            <p:grpSpPr>
              <a:xfrm>
                <a:off x="4901315" y="3804271"/>
                <a:ext cx="37776" cy="32364"/>
                <a:chOff x="4901315" y="3804271"/>
                <a:chExt cx="37776" cy="32364"/>
              </a:xfrm>
            </p:grpSpPr>
            <p:sp>
              <p:nvSpPr>
                <p:cNvPr id="3014" name="Google Shape;3014;p5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6" name="Google Shape;3016;p52"/>
              <p:cNvGrpSpPr/>
              <p:nvPr/>
            </p:nvGrpSpPr>
            <p:grpSpPr>
              <a:xfrm>
                <a:off x="4866394" y="3715035"/>
                <a:ext cx="37846" cy="32357"/>
                <a:chOff x="4866394" y="3715035"/>
                <a:chExt cx="37846" cy="32357"/>
              </a:xfrm>
            </p:grpSpPr>
            <p:sp>
              <p:nvSpPr>
                <p:cNvPr id="3017" name="Google Shape;3017;p5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52"/>
              <p:cNvGrpSpPr/>
              <p:nvPr/>
            </p:nvGrpSpPr>
            <p:grpSpPr>
              <a:xfrm>
                <a:off x="4979233" y="3839798"/>
                <a:ext cx="37878" cy="32420"/>
                <a:chOff x="4979233" y="3839798"/>
                <a:chExt cx="37878" cy="32420"/>
              </a:xfrm>
            </p:grpSpPr>
            <p:sp>
              <p:nvSpPr>
                <p:cNvPr id="3020" name="Google Shape;3020;p5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2" name="Google Shape;3022;p52"/>
              <p:cNvGrpSpPr/>
              <p:nvPr/>
            </p:nvGrpSpPr>
            <p:grpSpPr>
              <a:xfrm>
                <a:off x="4790662" y="3679147"/>
                <a:ext cx="37783" cy="32380"/>
                <a:chOff x="4790662" y="3679147"/>
                <a:chExt cx="37783" cy="32380"/>
              </a:xfrm>
            </p:grpSpPr>
            <p:sp>
              <p:nvSpPr>
                <p:cNvPr id="3023" name="Google Shape;3023;p5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5" name="Google Shape;3025;p52"/>
              <p:cNvGrpSpPr/>
              <p:nvPr/>
            </p:nvGrpSpPr>
            <p:grpSpPr>
              <a:xfrm>
                <a:off x="4857263" y="3557861"/>
                <a:ext cx="37776" cy="32357"/>
                <a:chOff x="4857263" y="3557861"/>
                <a:chExt cx="37776" cy="32357"/>
              </a:xfrm>
            </p:grpSpPr>
            <p:sp>
              <p:nvSpPr>
                <p:cNvPr id="3026" name="Google Shape;3026;p5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8" name="Google Shape;3028;p52"/>
              <p:cNvGrpSpPr/>
              <p:nvPr/>
            </p:nvGrpSpPr>
            <p:grpSpPr>
              <a:xfrm>
                <a:off x="4883902" y="3648033"/>
                <a:ext cx="37783" cy="32380"/>
                <a:chOff x="4883902" y="3648033"/>
                <a:chExt cx="37783" cy="32380"/>
              </a:xfrm>
            </p:grpSpPr>
            <p:sp>
              <p:nvSpPr>
                <p:cNvPr id="3029" name="Google Shape;3029;p5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52"/>
              <p:cNvGrpSpPr/>
              <p:nvPr/>
            </p:nvGrpSpPr>
            <p:grpSpPr>
              <a:xfrm>
                <a:off x="4907780" y="3347220"/>
                <a:ext cx="37878" cy="32357"/>
                <a:chOff x="4907780" y="3347220"/>
                <a:chExt cx="37878" cy="32357"/>
              </a:xfrm>
            </p:grpSpPr>
            <p:sp>
              <p:nvSpPr>
                <p:cNvPr id="3032" name="Google Shape;3032;p5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4" name="Google Shape;3034;p52"/>
              <p:cNvGrpSpPr/>
              <p:nvPr/>
            </p:nvGrpSpPr>
            <p:grpSpPr>
              <a:xfrm>
                <a:off x="5065048" y="3738150"/>
                <a:ext cx="37783" cy="32364"/>
                <a:chOff x="5065048" y="3738150"/>
                <a:chExt cx="37783" cy="32364"/>
              </a:xfrm>
            </p:grpSpPr>
            <p:sp>
              <p:nvSpPr>
                <p:cNvPr id="3035" name="Google Shape;3035;p5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52"/>
              <p:cNvGrpSpPr/>
              <p:nvPr/>
            </p:nvGrpSpPr>
            <p:grpSpPr>
              <a:xfrm>
                <a:off x="5071616" y="3284615"/>
                <a:ext cx="37783" cy="32357"/>
                <a:chOff x="5071616" y="3284615"/>
                <a:chExt cx="37783" cy="32357"/>
              </a:xfrm>
            </p:grpSpPr>
            <p:sp>
              <p:nvSpPr>
                <p:cNvPr id="3038" name="Google Shape;3038;p5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52"/>
              <p:cNvGrpSpPr/>
              <p:nvPr/>
            </p:nvGrpSpPr>
            <p:grpSpPr>
              <a:xfrm>
                <a:off x="5389291" y="3759921"/>
                <a:ext cx="37783" cy="32380"/>
                <a:chOff x="5389291" y="3759921"/>
                <a:chExt cx="37783" cy="32380"/>
              </a:xfrm>
            </p:grpSpPr>
            <p:sp>
              <p:nvSpPr>
                <p:cNvPr id="3041" name="Google Shape;3041;p5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3" name="Google Shape;3043;p52"/>
              <p:cNvGrpSpPr/>
              <p:nvPr/>
            </p:nvGrpSpPr>
            <p:grpSpPr>
              <a:xfrm>
                <a:off x="5431534" y="3632932"/>
                <a:ext cx="37878" cy="32451"/>
                <a:chOff x="5431534" y="3632932"/>
                <a:chExt cx="37878" cy="32451"/>
              </a:xfrm>
            </p:grpSpPr>
            <p:sp>
              <p:nvSpPr>
                <p:cNvPr id="3044" name="Google Shape;3044;p5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52"/>
              <p:cNvGrpSpPr/>
              <p:nvPr/>
            </p:nvGrpSpPr>
            <p:grpSpPr>
              <a:xfrm>
                <a:off x="5540755" y="3544829"/>
                <a:ext cx="37783" cy="32357"/>
                <a:chOff x="5540755" y="3544829"/>
                <a:chExt cx="37783" cy="32357"/>
              </a:xfrm>
            </p:grpSpPr>
            <p:sp>
              <p:nvSpPr>
                <p:cNvPr id="3047" name="Google Shape;3047;p5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9" name="Google Shape;3049;p52"/>
              <p:cNvGrpSpPr/>
              <p:nvPr/>
            </p:nvGrpSpPr>
            <p:grpSpPr>
              <a:xfrm>
                <a:off x="5579293" y="3412107"/>
                <a:ext cx="37776" cy="32357"/>
                <a:chOff x="5579293" y="3412107"/>
                <a:chExt cx="37776" cy="32357"/>
              </a:xfrm>
            </p:grpSpPr>
            <p:sp>
              <p:nvSpPr>
                <p:cNvPr id="3050" name="Google Shape;3050;p5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2" name="Google Shape;3052;p52"/>
              <p:cNvGrpSpPr/>
              <p:nvPr/>
            </p:nvGrpSpPr>
            <p:grpSpPr>
              <a:xfrm>
                <a:off x="5801346" y="3284615"/>
                <a:ext cx="37783" cy="32357"/>
                <a:chOff x="5801346" y="3284615"/>
                <a:chExt cx="37783" cy="32357"/>
              </a:xfrm>
            </p:grpSpPr>
            <p:sp>
              <p:nvSpPr>
                <p:cNvPr id="3053" name="Google Shape;3053;p5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52"/>
              <p:cNvGrpSpPr/>
              <p:nvPr/>
            </p:nvGrpSpPr>
            <p:grpSpPr>
              <a:xfrm>
                <a:off x="5763578" y="3399067"/>
                <a:ext cx="37776" cy="32364"/>
                <a:chOff x="5763578" y="3399067"/>
                <a:chExt cx="37776" cy="32364"/>
              </a:xfrm>
            </p:grpSpPr>
            <p:sp>
              <p:nvSpPr>
                <p:cNvPr id="3056" name="Google Shape;3056;p5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8" name="Google Shape;3058;p52"/>
              <p:cNvGrpSpPr/>
              <p:nvPr/>
            </p:nvGrpSpPr>
            <p:grpSpPr>
              <a:xfrm>
                <a:off x="5395858" y="3230952"/>
                <a:ext cx="37776" cy="32364"/>
                <a:chOff x="5395858" y="3230952"/>
                <a:chExt cx="37776" cy="32364"/>
              </a:xfrm>
            </p:grpSpPr>
            <p:sp>
              <p:nvSpPr>
                <p:cNvPr id="3059" name="Google Shape;3059;p5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52"/>
              <p:cNvGrpSpPr/>
              <p:nvPr/>
            </p:nvGrpSpPr>
            <p:grpSpPr>
              <a:xfrm>
                <a:off x="5264088" y="3188237"/>
                <a:ext cx="37776" cy="32357"/>
                <a:chOff x="5264088" y="3188237"/>
                <a:chExt cx="37776" cy="32357"/>
              </a:xfrm>
            </p:grpSpPr>
            <p:sp>
              <p:nvSpPr>
                <p:cNvPr id="3062" name="Google Shape;3062;p5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52"/>
              <p:cNvGrpSpPr/>
              <p:nvPr/>
            </p:nvGrpSpPr>
            <p:grpSpPr>
              <a:xfrm>
                <a:off x="5585758" y="3237425"/>
                <a:ext cx="37878" cy="32357"/>
                <a:chOff x="5585758" y="3237425"/>
                <a:chExt cx="37878" cy="32357"/>
              </a:xfrm>
            </p:grpSpPr>
            <p:sp>
              <p:nvSpPr>
                <p:cNvPr id="3065" name="Google Shape;3065;p5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52"/>
              <p:cNvGrpSpPr/>
              <p:nvPr/>
            </p:nvGrpSpPr>
            <p:grpSpPr>
              <a:xfrm>
                <a:off x="4874196" y="3291088"/>
                <a:ext cx="37878" cy="32451"/>
                <a:chOff x="4874196" y="3291088"/>
                <a:chExt cx="37878" cy="32451"/>
              </a:xfrm>
            </p:grpSpPr>
            <p:sp>
              <p:nvSpPr>
                <p:cNvPr id="3068" name="Google Shape;3068;p5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52"/>
              <p:cNvGrpSpPr/>
              <p:nvPr/>
            </p:nvGrpSpPr>
            <p:grpSpPr>
              <a:xfrm>
                <a:off x="5197770" y="3785466"/>
                <a:ext cx="37783" cy="32427"/>
                <a:chOff x="5197770" y="3785466"/>
                <a:chExt cx="37783" cy="32427"/>
              </a:xfrm>
            </p:grpSpPr>
            <p:sp>
              <p:nvSpPr>
                <p:cNvPr id="3071" name="Google Shape;3071;p5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52"/>
              <p:cNvGrpSpPr/>
              <p:nvPr/>
            </p:nvGrpSpPr>
            <p:grpSpPr>
              <a:xfrm>
                <a:off x="5177699" y="3492117"/>
                <a:ext cx="37776" cy="32357"/>
                <a:chOff x="5177699" y="3492117"/>
                <a:chExt cx="37776" cy="32357"/>
              </a:xfrm>
            </p:grpSpPr>
            <p:sp>
              <p:nvSpPr>
                <p:cNvPr id="3074" name="Google Shape;3074;p5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52"/>
              <p:cNvGrpSpPr/>
              <p:nvPr/>
            </p:nvGrpSpPr>
            <p:grpSpPr>
              <a:xfrm>
                <a:off x="5349431" y="3622346"/>
                <a:ext cx="37870" cy="32380"/>
                <a:chOff x="5349431" y="3622346"/>
                <a:chExt cx="37870" cy="32380"/>
              </a:xfrm>
            </p:grpSpPr>
            <p:sp>
              <p:nvSpPr>
                <p:cNvPr id="3077" name="Google Shape;3077;p5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52"/>
              <p:cNvGrpSpPr/>
              <p:nvPr/>
            </p:nvGrpSpPr>
            <p:grpSpPr>
              <a:xfrm>
                <a:off x="5068855" y="3563980"/>
                <a:ext cx="53954" cy="46223"/>
                <a:chOff x="5068855" y="3563980"/>
                <a:chExt cx="53954" cy="46223"/>
              </a:xfrm>
            </p:grpSpPr>
            <p:sp>
              <p:nvSpPr>
                <p:cNvPr id="3080" name="Google Shape;3080;p5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2" name="Google Shape;3082;p52"/>
              <p:cNvGrpSpPr/>
              <p:nvPr/>
            </p:nvGrpSpPr>
            <p:grpSpPr>
              <a:xfrm>
                <a:off x="5037654" y="3392507"/>
                <a:ext cx="37870" cy="32451"/>
                <a:chOff x="5037654" y="3392507"/>
                <a:chExt cx="37870" cy="32451"/>
              </a:xfrm>
            </p:grpSpPr>
            <p:sp>
              <p:nvSpPr>
                <p:cNvPr id="3083" name="Google Shape;3083;p5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5" name="Google Shape;3085;p52"/>
              <p:cNvGrpSpPr/>
              <p:nvPr/>
            </p:nvGrpSpPr>
            <p:grpSpPr>
              <a:xfrm>
                <a:off x="5456560" y="3368629"/>
                <a:ext cx="37870" cy="32451"/>
                <a:chOff x="5456560" y="3368629"/>
                <a:chExt cx="37870" cy="32451"/>
              </a:xfrm>
            </p:grpSpPr>
            <p:sp>
              <p:nvSpPr>
                <p:cNvPr id="3086" name="Google Shape;3086;p5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52"/>
              <p:cNvGrpSpPr/>
              <p:nvPr/>
            </p:nvGrpSpPr>
            <p:grpSpPr>
              <a:xfrm>
                <a:off x="4755749" y="3501516"/>
                <a:ext cx="46246" cy="39608"/>
                <a:chOff x="4755749" y="3501516"/>
                <a:chExt cx="46246" cy="39608"/>
              </a:xfrm>
            </p:grpSpPr>
            <p:sp>
              <p:nvSpPr>
                <p:cNvPr id="3089" name="Google Shape;3089;p5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1" name="Google Shape;3091;p52"/>
              <p:cNvGrpSpPr/>
              <p:nvPr/>
            </p:nvGrpSpPr>
            <p:grpSpPr>
              <a:xfrm>
                <a:off x="4681346" y="3485582"/>
                <a:ext cx="37783" cy="32427"/>
                <a:chOff x="4681346" y="3485582"/>
                <a:chExt cx="37783" cy="32427"/>
              </a:xfrm>
            </p:grpSpPr>
            <p:sp>
              <p:nvSpPr>
                <p:cNvPr id="3092" name="Google Shape;3092;p5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52"/>
              <p:cNvGrpSpPr/>
              <p:nvPr/>
            </p:nvGrpSpPr>
            <p:grpSpPr>
              <a:xfrm>
                <a:off x="4767067" y="3291088"/>
                <a:ext cx="37878" cy="32451"/>
                <a:chOff x="4767067" y="3291088"/>
                <a:chExt cx="37878" cy="32451"/>
              </a:xfrm>
            </p:grpSpPr>
            <p:sp>
              <p:nvSpPr>
                <p:cNvPr id="3095" name="Google Shape;3095;p5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52"/>
              <p:cNvGrpSpPr/>
              <p:nvPr/>
            </p:nvGrpSpPr>
            <p:grpSpPr>
              <a:xfrm>
                <a:off x="4687819" y="3405539"/>
                <a:ext cx="37776" cy="32451"/>
                <a:chOff x="4687819" y="3405539"/>
                <a:chExt cx="37776" cy="32451"/>
              </a:xfrm>
            </p:grpSpPr>
            <p:sp>
              <p:nvSpPr>
                <p:cNvPr id="3098" name="Google Shape;3098;p5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52"/>
              <p:cNvGrpSpPr/>
              <p:nvPr/>
            </p:nvGrpSpPr>
            <p:grpSpPr>
              <a:xfrm>
                <a:off x="4923101" y="3444809"/>
                <a:ext cx="52813" cy="45318"/>
                <a:chOff x="4923101" y="3444809"/>
                <a:chExt cx="52813" cy="45318"/>
              </a:xfrm>
            </p:grpSpPr>
            <p:sp>
              <p:nvSpPr>
                <p:cNvPr id="3101" name="Google Shape;3101;p5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3" name="Google Shape;3103;p52"/>
              <p:cNvGrpSpPr/>
              <p:nvPr/>
            </p:nvGrpSpPr>
            <p:grpSpPr>
              <a:xfrm>
                <a:off x="4846040" y="3654750"/>
                <a:ext cx="31405" cy="26993"/>
                <a:chOff x="4846040" y="3654750"/>
                <a:chExt cx="31405" cy="26993"/>
              </a:xfrm>
            </p:grpSpPr>
            <p:sp>
              <p:nvSpPr>
                <p:cNvPr id="3104" name="Google Shape;3104;p5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6" name="Google Shape;3106;p52"/>
              <p:cNvGrpSpPr/>
              <p:nvPr/>
            </p:nvGrpSpPr>
            <p:grpSpPr>
              <a:xfrm>
                <a:off x="4925673" y="3691700"/>
                <a:ext cx="40253" cy="34472"/>
                <a:chOff x="4925673" y="3691700"/>
                <a:chExt cx="40253" cy="34472"/>
              </a:xfrm>
            </p:grpSpPr>
            <p:sp>
              <p:nvSpPr>
                <p:cNvPr id="3107" name="Google Shape;3107;p5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52"/>
              <p:cNvGrpSpPr/>
              <p:nvPr/>
            </p:nvGrpSpPr>
            <p:grpSpPr>
              <a:xfrm>
                <a:off x="4894653" y="3740848"/>
                <a:ext cx="31405" cy="26906"/>
                <a:chOff x="4894653" y="3740848"/>
                <a:chExt cx="31405" cy="26906"/>
              </a:xfrm>
            </p:grpSpPr>
            <p:sp>
              <p:nvSpPr>
                <p:cNvPr id="3110" name="Google Shape;3110;p5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52"/>
              <p:cNvGrpSpPr/>
              <p:nvPr/>
            </p:nvGrpSpPr>
            <p:grpSpPr>
              <a:xfrm>
                <a:off x="4962300" y="3696348"/>
                <a:ext cx="38255" cy="32773"/>
                <a:chOff x="4962300" y="3696348"/>
                <a:chExt cx="38255" cy="32773"/>
              </a:xfrm>
            </p:grpSpPr>
            <p:sp>
              <p:nvSpPr>
                <p:cNvPr id="3113" name="Google Shape;3113;p5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52"/>
              <p:cNvGrpSpPr/>
              <p:nvPr/>
            </p:nvGrpSpPr>
            <p:grpSpPr>
              <a:xfrm>
                <a:off x="4980185" y="3743349"/>
                <a:ext cx="31499" cy="26969"/>
                <a:chOff x="4980185" y="3743349"/>
                <a:chExt cx="31499" cy="26969"/>
              </a:xfrm>
            </p:grpSpPr>
            <p:sp>
              <p:nvSpPr>
                <p:cNvPr id="3116" name="Google Shape;3116;p5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8" name="Google Shape;3118;p52"/>
              <p:cNvGrpSpPr/>
              <p:nvPr/>
            </p:nvGrpSpPr>
            <p:grpSpPr>
              <a:xfrm>
                <a:off x="5013768" y="3734312"/>
                <a:ext cx="31499" cy="26969"/>
                <a:chOff x="5013768" y="3734312"/>
                <a:chExt cx="31499" cy="26969"/>
              </a:xfrm>
            </p:grpSpPr>
            <p:sp>
              <p:nvSpPr>
                <p:cNvPr id="3119" name="Google Shape;3119;p5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1" name="Google Shape;3121;p52"/>
              <p:cNvGrpSpPr/>
              <p:nvPr/>
            </p:nvGrpSpPr>
            <p:grpSpPr>
              <a:xfrm>
                <a:off x="5036703" y="3764545"/>
                <a:ext cx="31499" cy="26898"/>
                <a:chOff x="5036703" y="3764545"/>
                <a:chExt cx="31499" cy="26898"/>
              </a:xfrm>
            </p:grpSpPr>
            <p:sp>
              <p:nvSpPr>
                <p:cNvPr id="3122" name="Google Shape;3122;p5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52"/>
              <p:cNvGrpSpPr/>
              <p:nvPr/>
            </p:nvGrpSpPr>
            <p:grpSpPr>
              <a:xfrm>
                <a:off x="4953546" y="3768352"/>
                <a:ext cx="31405" cy="26898"/>
                <a:chOff x="4953546" y="3768352"/>
                <a:chExt cx="31405" cy="26898"/>
              </a:xfrm>
            </p:grpSpPr>
            <p:sp>
              <p:nvSpPr>
                <p:cNvPr id="3125" name="Google Shape;3125;p5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7" name="Google Shape;3127;p52"/>
              <p:cNvGrpSpPr/>
              <p:nvPr/>
            </p:nvGrpSpPr>
            <p:grpSpPr>
              <a:xfrm>
                <a:off x="4964770" y="3814016"/>
                <a:ext cx="31499" cy="26993"/>
                <a:chOff x="4964770" y="3814016"/>
                <a:chExt cx="31499" cy="26993"/>
              </a:xfrm>
            </p:grpSpPr>
            <p:sp>
              <p:nvSpPr>
                <p:cNvPr id="3128" name="Google Shape;3128;p5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52"/>
              <p:cNvGrpSpPr/>
              <p:nvPr/>
            </p:nvGrpSpPr>
            <p:grpSpPr>
              <a:xfrm>
                <a:off x="4923290" y="3800504"/>
                <a:ext cx="31468" cy="26898"/>
                <a:chOff x="4923290" y="3800504"/>
                <a:chExt cx="31468" cy="26898"/>
              </a:xfrm>
            </p:grpSpPr>
            <p:sp>
              <p:nvSpPr>
                <p:cNvPr id="3131" name="Google Shape;3131;p5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52"/>
              <p:cNvGrpSpPr/>
              <p:nvPr/>
            </p:nvGrpSpPr>
            <p:grpSpPr>
              <a:xfrm>
                <a:off x="5108534" y="3650943"/>
                <a:ext cx="31405" cy="26993"/>
                <a:chOff x="5108534" y="3650943"/>
                <a:chExt cx="31405" cy="26993"/>
              </a:xfrm>
            </p:grpSpPr>
            <p:sp>
              <p:nvSpPr>
                <p:cNvPr id="3134" name="Google Shape;3134;p5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52"/>
              <p:cNvGrpSpPr/>
              <p:nvPr/>
            </p:nvGrpSpPr>
            <p:grpSpPr>
              <a:xfrm>
                <a:off x="5119380" y="3760739"/>
                <a:ext cx="31499" cy="26993"/>
                <a:chOff x="5119380" y="3760739"/>
                <a:chExt cx="31499" cy="26993"/>
              </a:xfrm>
            </p:grpSpPr>
            <p:sp>
              <p:nvSpPr>
                <p:cNvPr id="3137" name="Google Shape;3137;p5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52"/>
              <p:cNvGrpSpPr/>
              <p:nvPr/>
            </p:nvGrpSpPr>
            <p:grpSpPr>
              <a:xfrm>
                <a:off x="5119380" y="3788235"/>
                <a:ext cx="31499" cy="26993"/>
                <a:chOff x="5119380" y="3788235"/>
                <a:chExt cx="31499" cy="26993"/>
              </a:xfrm>
            </p:grpSpPr>
            <p:sp>
              <p:nvSpPr>
                <p:cNvPr id="3140" name="Google Shape;3140;p5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52"/>
              <p:cNvGrpSpPr/>
              <p:nvPr/>
            </p:nvGrpSpPr>
            <p:grpSpPr>
              <a:xfrm>
                <a:off x="5158005" y="3875284"/>
                <a:ext cx="31405" cy="27001"/>
                <a:chOff x="5158005" y="3875284"/>
                <a:chExt cx="31405" cy="27001"/>
              </a:xfrm>
            </p:grpSpPr>
            <p:sp>
              <p:nvSpPr>
                <p:cNvPr id="3143" name="Google Shape;3143;p5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52"/>
              <p:cNvGrpSpPr/>
              <p:nvPr/>
            </p:nvGrpSpPr>
            <p:grpSpPr>
              <a:xfrm>
                <a:off x="5233163" y="3764545"/>
                <a:ext cx="31499" cy="26898"/>
                <a:chOff x="5233163" y="3764545"/>
                <a:chExt cx="31499" cy="26898"/>
              </a:xfrm>
            </p:grpSpPr>
            <p:sp>
              <p:nvSpPr>
                <p:cNvPr id="3146" name="Google Shape;3146;p5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52"/>
              <p:cNvGrpSpPr/>
              <p:nvPr/>
            </p:nvGrpSpPr>
            <p:grpSpPr>
              <a:xfrm>
                <a:off x="5276168" y="3805545"/>
                <a:ext cx="31499" cy="26906"/>
                <a:chOff x="5276168" y="3805545"/>
                <a:chExt cx="31499" cy="26906"/>
              </a:xfrm>
            </p:grpSpPr>
            <p:sp>
              <p:nvSpPr>
                <p:cNvPr id="3149" name="Google Shape;3149;p5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1" name="Google Shape;3151;p52"/>
              <p:cNvGrpSpPr/>
              <p:nvPr/>
            </p:nvGrpSpPr>
            <p:grpSpPr>
              <a:xfrm>
                <a:off x="5294053" y="3851933"/>
                <a:ext cx="31405" cy="26945"/>
                <a:chOff x="5294053" y="3851933"/>
                <a:chExt cx="31405" cy="26945"/>
              </a:xfrm>
            </p:grpSpPr>
            <p:sp>
              <p:nvSpPr>
                <p:cNvPr id="3152" name="Google Shape;3152;p5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4" name="Google Shape;3154;p52"/>
              <p:cNvGrpSpPr/>
              <p:nvPr/>
            </p:nvGrpSpPr>
            <p:grpSpPr>
              <a:xfrm>
                <a:off x="5341723" y="3851902"/>
                <a:ext cx="31405" cy="26977"/>
                <a:chOff x="5341723" y="3851902"/>
                <a:chExt cx="31405" cy="26977"/>
              </a:xfrm>
            </p:grpSpPr>
            <p:sp>
              <p:nvSpPr>
                <p:cNvPr id="3155" name="Google Shape;3155;p5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52"/>
              <p:cNvGrpSpPr/>
              <p:nvPr/>
            </p:nvGrpSpPr>
            <p:grpSpPr>
              <a:xfrm>
                <a:off x="5054871" y="3507855"/>
                <a:ext cx="31405" cy="26993"/>
                <a:chOff x="5054871" y="3507855"/>
                <a:chExt cx="31405" cy="26993"/>
              </a:xfrm>
            </p:grpSpPr>
            <p:sp>
              <p:nvSpPr>
                <p:cNvPr id="3158" name="Google Shape;3158;p5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52"/>
              <p:cNvGrpSpPr/>
              <p:nvPr/>
            </p:nvGrpSpPr>
            <p:grpSpPr>
              <a:xfrm>
                <a:off x="4876579" y="3675325"/>
                <a:ext cx="31405" cy="26969"/>
                <a:chOff x="4876579" y="3675325"/>
                <a:chExt cx="31405" cy="26969"/>
              </a:xfrm>
            </p:grpSpPr>
            <p:sp>
              <p:nvSpPr>
                <p:cNvPr id="3161" name="Google Shape;3161;p5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3" name="Google Shape;3163;p52"/>
              <p:cNvGrpSpPr/>
              <p:nvPr/>
            </p:nvGrpSpPr>
            <p:grpSpPr>
              <a:xfrm>
                <a:off x="4842233" y="3688333"/>
                <a:ext cx="31405" cy="26993"/>
                <a:chOff x="4842233" y="3688333"/>
                <a:chExt cx="31405" cy="26993"/>
              </a:xfrm>
            </p:grpSpPr>
            <p:sp>
              <p:nvSpPr>
                <p:cNvPr id="3164" name="Google Shape;3164;p5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52"/>
              <p:cNvGrpSpPr/>
              <p:nvPr/>
            </p:nvGrpSpPr>
            <p:grpSpPr>
              <a:xfrm>
                <a:off x="5187876" y="3608032"/>
                <a:ext cx="31405" cy="27001"/>
                <a:chOff x="5187876" y="3608032"/>
                <a:chExt cx="31405" cy="27001"/>
              </a:xfrm>
            </p:grpSpPr>
            <p:sp>
              <p:nvSpPr>
                <p:cNvPr id="3167" name="Google Shape;3167;p5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9" name="Google Shape;3169;p5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1" name="Google Shape;3171;p52"/>
              <p:cNvGrpSpPr/>
              <p:nvPr/>
            </p:nvGrpSpPr>
            <p:grpSpPr>
              <a:xfrm>
                <a:off x="5269224" y="3304167"/>
                <a:ext cx="40253" cy="34402"/>
                <a:chOff x="5269224" y="3304167"/>
                <a:chExt cx="40253" cy="34402"/>
              </a:xfrm>
            </p:grpSpPr>
            <p:sp>
              <p:nvSpPr>
                <p:cNvPr id="3172" name="Google Shape;3172;p5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52"/>
              <p:cNvGrpSpPr/>
              <p:nvPr/>
            </p:nvGrpSpPr>
            <p:grpSpPr>
              <a:xfrm>
                <a:off x="5327354" y="3476615"/>
                <a:ext cx="49864" cy="42723"/>
                <a:chOff x="5327354" y="3476615"/>
                <a:chExt cx="49864" cy="42723"/>
              </a:xfrm>
            </p:grpSpPr>
            <p:sp>
              <p:nvSpPr>
                <p:cNvPr id="3175" name="Google Shape;3175;p5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7" name="Google Shape;3177;p5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9" name="Google Shape;3179;p52"/>
              <p:cNvGrpSpPr/>
              <p:nvPr/>
            </p:nvGrpSpPr>
            <p:grpSpPr>
              <a:xfrm>
                <a:off x="5341723" y="3775957"/>
                <a:ext cx="31405" cy="26898"/>
                <a:chOff x="5341723" y="3775957"/>
                <a:chExt cx="31405" cy="26898"/>
              </a:xfrm>
            </p:grpSpPr>
            <p:sp>
              <p:nvSpPr>
                <p:cNvPr id="3180" name="Google Shape;3180;p5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52"/>
              <p:cNvGrpSpPr/>
              <p:nvPr/>
            </p:nvGrpSpPr>
            <p:grpSpPr>
              <a:xfrm>
                <a:off x="5439053" y="3699274"/>
                <a:ext cx="31405" cy="26898"/>
                <a:chOff x="5439053" y="3699274"/>
                <a:chExt cx="31405" cy="26898"/>
              </a:xfrm>
            </p:grpSpPr>
            <p:sp>
              <p:nvSpPr>
                <p:cNvPr id="3183" name="Google Shape;3183;p5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52"/>
              <p:cNvGrpSpPr/>
              <p:nvPr/>
            </p:nvGrpSpPr>
            <p:grpSpPr>
              <a:xfrm>
                <a:off x="5412414" y="3622307"/>
                <a:ext cx="31499" cy="26993"/>
                <a:chOff x="5412414" y="3622307"/>
                <a:chExt cx="31499" cy="26993"/>
              </a:xfrm>
            </p:grpSpPr>
            <p:sp>
              <p:nvSpPr>
                <p:cNvPr id="3186" name="Google Shape;3186;p5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8" name="Google Shape;3188;p52"/>
              <p:cNvGrpSpPr/>
              <p:nvPr/>
            </p:nvGrpSpPr>
            <p:grpSpPr>
              <a:xfrm>
                <a:off x="5476254" y="3473949"/>
                <a:ext cx="26835" cy="26930"/>
                <a:chOff x="5476254" y="3473949"/>
                <a:chExt cx="26835" cy="26930"/>
              </a:xfrm>
            </p:grpSpPr>
            <p:sp>
              <p:nvSpPr>
                <p:cNvPr id="3189" name="Google Shape;3189;p5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52"/>
              <p:cNvGrpSpPr/>
              <p:nvPr/>
            </p:nvGrpSpPr>
            <p:grpSpPr>
              <a:xfrm>
                <a:off x="5564547" y="3481594"/>
                <a:ext cx="31397" cy="26898"/>
                <a:chOff x="5564547" y="3481594"/>
                <a:chExt cx="31397" cy="26898"/>
              </a:xfrm>
            </p:grpSpPr>
            <p:sp>
              <p:nvSpPr>
                <p:cNvPr id="3192" name="Google Shape;3192;p5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52"/>
              <p:cNvGrpSpPr/>
              <p:nvPr/>
            </p:nvGrpSpPr>
            <p:grpSpPr>
              <a:xfrm>
                <a:off x="5534101" y="3470174"/>
                <a:ext cx="31397" cy="26906"/>
                <a:chOff x="5534101" y="3470174"/>
                <a:chExt cx="31397" cy="26906"/>
              </a:xfrm>
            </p:grpSpPr>
            <p:sp>
              <p:nvSpPr>
                <p:cNvPr id="3195" name="Google Shape;3195;p5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52"/>
              <p:cNvGrpSpPr/>
              <p:nvPr/>
            </p:nvGrpSpPr>
            <p:grpSpPr>
              <a:xfrm>
                <a:off x="5610879" y="3314486"/>
                <a:ext cx="31499" cy="26938"/>
                <a:chOff x="5610879" y="3314486"/>
                <a:chExt cx="31499" cy="26938"/>
              </a:xfrm>
            </p:grpSpPr>
            <p:sp>
              <p:nvSpPr>
                <p:cNvPr id="3198" name="Google Shape;3198;p5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52"/>
              <p:cNvGrpSpPr/>
              <p:nvPr/>
            </p:nvGrpSpPr>
            <p:grpSpPr>
              <a:xfrm>
                <a:off x="4834525" y="3501382"/>
                <a:ext cx="31499" cy="26898"/>
                <a:chOff x="4834525" y="3501382"/>
                <a:chExt cx="31499" cy="26898"/>
              </a:xfrm>
            </p:grpSpPr>
            <p:sp>
              <p:nvSpPr>
                <p:cNvPr id="3201" name="Google Shape;3201;p5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52"/>
              <p:cNvGrpSpPr/>
              <p:nvPr/>
            </p:nvGrpSpPr>
            <p:grpSpPr>
              <a:xfrm>
                <a:off x="4898460" y="3580158"/>
                <a:ext cx="31405" cy="26898"/>
                <a:chOff x="4898460" y="3580158"/>
                <a:chExt cx="31405" cy="26898"/>
              </a:xfrm>
            </p:grpSpPr>
            <p:sp>
              <p:nvSpPr>
                <p:cNvPr id="3204" name="Google Shape;3204;p5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52"/>
              <p:cNvGrpSpPr/>
              <p:nvPr/>
            </p:nvGrpSpPr>
            <p:grpSpPr>
              <a:xfrm>
                <a:off x="4882667" y="3608032"/>
                <a:ext cx="31499" cy="27001"/>
                <a:chOff x="4882667" y="3608032"/>
                <a:chExt cx="31499" cy="27001"/>
              </a:xfrm>
            </p:grpSpPr>
            <p:sp>
              <p:nvSpPr>
                <p:cNvPr id="3207" name="Google Shape;3207;p5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52"/>
              <p:cNvGrpSpPr/>
              <p:nvPr/>
            </p:nvGrpSpPr>
            <p:grpSpPr>
              <a:xfrm>
                <a:off x="4843373" y="3631407"/>
                <a:ext cx="16273" cy="16186"/>
                <a:chOff x="4843373" y="3631407"/>
                <a:chExt cx="16273" cy="16186"/>
              </a:xfrm>
            </p:grpSpPr>
            <p:sp>
              <p:nvSpPr>
                <p:cNvPr id="3210" name="Google Shape;3210;p5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52"/>
              <p:cNvGrpSpPr/>
              <p:nvPr/>
            </p:nvGrpSpPr>
            <p:grpSpPr>
              <a:xfrm>
                <a:off x="4727773" y="3591578"/>
                <a:ext cx="31499" cy="26898"/>
                <a:chOff x="4727773" y="3591578"/>
                <a:chExt cx="31499" cy="26898"/>
              </a:xfrm>
            </p:grpSpPr>
            <p:sp>
              <p:nvSpPr>
                <p:cNvPr id="3213" name="Google Shape;3213;p5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5" name="Google Shape;3215;p5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7" name="Google Shape;3217;p52"/>
              <p:cNvGrpSpPr/>
              <p:nvPr/>
            </p:nvGrpSpPr>
            <p:grpSpPr>
              <a:xfrm>
                <a:off x="4609421" y="3577398"/>
                <a:ext cx="31499" cy="27001"/>
                <a:chOff x="4609421" y="3577398"/>
                <a:chExt cx="31499" cy="27001"/>
              </a:xfrm>
            </p:grpSpPr>
            <p:sp>
              <p:nvSpPr>
                <p:cNvPr id="3218" name="Google Shape;3218;p5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52"/>
              <p:cNvGrpSpPr/>
              <p:nvPr/>
            </p:nvGrpSpPr>
            <p:grpSpPr>
              <a:xfrm>
                <a:off x="4649289" y="3577398"/>
                <a:ext cx="31499" cy="27001"/>
                <a:chOff x="4649289" y="3577398"/>
                <a:chExt cx="31499" cy="27001"/>
              </a:xfrm>
            </p:grpSpPr>
            <p:sp>
              <p:nvSpPr>
                <p:cNvPr id="3221" name="Google Shape;3221;p5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3" name="Google Shape;3223;p52"/>
              <p:cNvGrpSpPr/>
              <p:nvPr/>
            </p:nvGrpSpPr>
            <p:grpSpPr>
              <a:xfrm>
                <a:off x="4605614" y="3639523"/>
                <a:ext cx="31499" cy="26906"/>
                <a:chOff x="4605614" y="3639523"/>
                <a:chExt cx="31499" cy="26906"/>
              </a:xfrm>
            </p:grpSpPr>
            <p:sp>
              <p:nvSpPr>
                <p:cNvPr id="3224" name="Google Shape;3224;p5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52"/>
              <p:cNvGrpSpPr/>
              <p:nvPr/>
            </p:nvGrpSpPr>
            <p:grpSpPr>
              <a:xfrm>
                <a:off x="4785149" y="3618846"/>
                <a:ext cx="26930" cy="26843"/>
                <a:chOff x="4785149" y="3618846"/>
                <a:chExt cx="26930" cy="26843"/>
              </a:xfrm>
            </p:grpSpPr>
            <p:sp>
              <p:nvSpPr>
                <p:cNvPr id="3227" name="Google Shape;3227;p5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52"/>
              <p:cNvGrpSpPr/>
              <p:nvPr/>
            </p:nvGrpSpPr>
            <p:grpSpPr>
              <a:xfrm>
                <a:off x="4810167" y="3601567"/>
                <a:ext cx="31405" cy="26898"/>
                <a:chOff x="4810167" y="3601567"/>
                <a:chExt cx="31405" cy="26898"/>
              </a:xfrm>
            </p:grpSpPr>
            <p:sp>
              <p:nvSpPr>
                <p:cNvPr id="3230" name="Google Shape;3230;p5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52"/>
              <p:cNvGrpSpPr/>
              <p:nvPr/>
            </p:nvGrpSpPr>
            <p:grpSpPr>
              <a:xfrm>
                <a:off x="4831002" y="3373230"/>
                <a:ext cx="31405" cy="26898"/>
                <a:chOff x="4831002" y="3373230"/>
                <a:chExt cx="31405" cy="26898"/>
              </a:xfrm>
            </p:grpSpPr>
            <p:sp>
              <p:nvSpPr>
                <p:cNvPr id="3233" name="Google Shape;3233;p5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5" name="Google Shape;3235;p52"/>
              <p:cNvGrpSpPr/>
              <p:nvPr/>
            </p:nvGrpSpPr>
            <p:grpSpPr>
              <a:xfrm>
                <a:off x="4719311" y="3355054"/>
                <a:ext cx="31499" cy="27001"/>
                <a:chOff x="4719311" y="3355054"/>
                <a:chExt cx="31499" cy="27001"/>
              </a:xfrm>
            </p:grpSpPr>
            <p:sp>
              <p:nvSpPr>
                <p:cNvPr id="3236" name="Google Shape;3236;p5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52"/>
              <p:cNvGrpSpPr/>
              <p:nvPr/>
            </p:nvGrpSpPr>
            <p:grpSpPr>
              <a:xfrm>
                <a:off x="4798755" y="3450260"/>
                <a:ext cx="26930" cy="26930"/>
                <a:chOff x="4798755" y="3450260"/>
                <a:chExt cx="26930" cy="26930"/>
              </a:xfrm>
            </p:grpSpPr>
            <p:sp>
              <p:nvSpPr>
                <p:cNvPr id="3239" name="Google Shape;3239;p5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52"/>
              <p:cNvGrpSpPr/>
              <p:nvPr/>
            </p:nvGrpSpPr>
            <p:grpSpPr>
              <a:xfrm>
                <a:off x="4645576" y="3467555"/>
                <a:ext cx="31405" cy="26953"/>
                <a:chOff x="4645576" y="3467555"/>
                <a:chExt cx="31405" cy="26953"/>
              </a:xfrm>
            </p:grpSpPr>
            <p:sp>
              <p:nvSpPr>
                <p:cNvPr id="3242" name="Google Shape;3242;p5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52"/>
              <p:cNvGrpSpPr/>
              <p:nvPr/>
            </p:nvGrpSpPr>
            <p:grpSpPr>
              <a:xfrm>
                <a:off x="4687631" y="3583965"/>
                <a:ext cx="31499" cy="26898"/>
                <a:chOff x="4687631" y="3583965"/>
                <a:chExt cx="31499" cy="26898"/>
              </a:xfrm>
            </p:grpSpPr>
            <p:sp>
              <p:nvSpPr>
                <p:cNvPr id="3245" name="Google Shape;3245;p5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52"/>
              <p:cNvGrpSpPr/>
              <p:nvPr/>
            </p:nvGrpSpPr>
            <p:grpSpPr>
              <a:xfrm>
                <a:off x="4719311" y="3471314"/>
                <a:ext cx="31499" cy="27001"/>
                <a:chOff x="4719311" y="3471314"/>
                <a:chExt cx="31499" cy="27001"/>
              </a:xfrm>
            </p:grpSpPr>
            <p:sp>
              <p:nvSpPr>
                <p:cNvPr id="3248" name="Google Shape;3248;p5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52"/>
              <p:cNvGrpSpPr/>
              <p:nvPr/>
            </p:nvGrpSpPr>
            <p:grpSpPr>
              <a:xfrm>
                <a:off x="4719311" y="3434404"/>
                <a:ext cx="31499" cy="26898"/>
                <a:chOff x="4719311" y="3434404"/>
                <a:chExt cx="31499" cy="26898"/>
              </a:xfrm>
            </p:grpSpPr>
            <p:sp>
              <p:nvSpPr>
                <p:cNvPr id="3251" name="Google Shape;3251;p5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52"/>
              <p:cNvGrpSpPr/>
              <p:nvPr/>
            </p:nvGrpSpPr>
            <p:grpSpPr>
              <a:xfrm>
                <a:off x="4768876" y="3401772"/>
                <a:ext cx="31499" cy="26898"/>
                <a:chOff x="4768876" y="3401772"/>
                <a:chExt cx="31499" cy="26898"/>
              </a:xfrm>
            </p:grpSpPr>
            <p:sp>
              <p:nvSpPr>
                <p:cNvPr id="3254" name="Google Shape;3254;p5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52"/>
              <p:cNvGrpSpPr/>
              <p:nvPr/>
            </p:nvGrpSpPr>
            <p:grpSpPr>
              <a:xfrm>
                <a:off x="4762214" y="3471377"/>
                <a:ext cx="26938" cy="26938"/>
                <a:chOff x="4762214" y="3471377"/>
                <a:chExt cx="26938" cy="26938"/>
              </a:xfrm>
            </p:grpSpPr>
            <p:sp>
              <p:nvSpPr>
                <p:cNvPr id="3257" name="Google Shape;3257;p5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9" name="Google Shape;3259;p52"/>
              <p:cNvGrpSpPr/>
              <p:nvPr/>
            </p:nvGrpSpPr>
            <p:grpSpPr>
              <a:xfrm>
                <a:off x="4790473" y="3344782"/>
                <a:ext cx="31405" cy="26898"/>
                <a:chOff x="4790473" y="3344782"/>
                <a:chExt cx="31405" cy="26898"/>
              </a:xfrm>
            </p:grpSpPr>
            <p:sp>
              <p:nvSpPr>
                <p:cNvPr id="3260" name="Google Shape;3260;p5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52"/>
              <p:cNvGrpSpPr/>
              <p:nvPr/>
            </p:nvGrpSpPr>
            <p:grpSpPr>
              <a:xfrm>
                <a:off x="4823774" y="3950733"/>
                <a:ext cx="37398" cy="32034"/>
                <a:chOff x="4823774" y="3950733"/>
                <a:chExt cx="37398" cy="32034"/>
              </a:xfrm>
            </p:grpSpPr>
            <p:sp>
              <p:nvSpPr>
                <p:cNvPr id="3263" name="Google Shape;3263;p5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52"/>
              <p:cNvGrpSpPr/>
              <p:nvPr/>
            </p:nvGrpSpPr>
            <p:grpSpPr>
              <a:xfrm>
                <a:off x="4823396" y="4110566"/>
                <a:ext cx="31405" cy="26906"/>
                <a:chOff x="4823396" y="4110566"/>
                <a:chExt cx="31405" cy="26906"/>
              </a:xfrm>
            </p:grpSpPr>
            <p:sp>
              <p:nvSpPr>
                <p:cNvPr id="3266" name="Google Shape;3266;p5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52"/>
              <p:cNvGrpSpPr/>
              <p:nvPr/>
            </p:nvGrpSpPr>
            <p:grpSpPr>
              <a:xfrm>
                <a:off x="4838332" y="3821150"/>
                <a:ext cx="31499" cy="26898"/>
                <a:chOff x="4838332" y="3821150"/>
                <a:chExt cx="31499" cy="26898"/>
              </a:xfrm>
            </p:grpSpPr>
            <p:sp>
              <p:nvSpPr>
                <p:cNvPr id="3269" name="Google Shape;3269;p5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52"/>
              <p:cNvGrpSpPr/>
              <p:nvPr/>
            </p:nvGrpSpPr>
            <p:grpSpPr>
              <a:xfrm>
                <a:off x="4661275" y="3815007"/>
                <a:ext cx="36824" cy="31523"/>
                <a:chOff x="4661275" y="3815007"/>
                <a:chExt cx="36824" cy="31523"/>
              </a:xfrm>
            </p:grpSpPr>
            <p:sp>
              <p:nvSpPr>
                <p:cNvPr id="3272" name="Google Shape;3272;p5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52"/>
              <p:cNvGrpSpPr/>
              <p:nvPr/>
            </p:nvGrpSpPr>
            <p:grpSpPr>
              <a:xfrm>
                <a:off x="4558998" y="3851037"/>
                <a:ext cx="33591" cy="28699"/>
                <a:chOff x="4558998" y="3851037"/>
                <a:chExt cx="33591" cy="28699"/>
              </a:xfrm>
            </p:grpSpPr>
            <p:sp>
              <p:nvSpPr>
                <p:cNvPr id="3275" name="Google Shape;3275;p5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52"/>
              <p:cNvGrpSpPr/>
              <p:nvPr/>
            </p:nvGrpSpPr>
            <p:grpSpPr>
              <a:xfrm>
                <a:off x="4696762" y="3638587"/>
                <a:ext cx="33591" cy="28794"/>
                <a:chOff x="4696762" y="3638587"/>
                <a:chExt cx="33591" cy="28794"/>
              </a:xfrm>
            </p:grpSpPr>
            <p:sp>
              <p:nvSpPr>
                <p:cNvPr id="3278" name="Google Shape;3278;p5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52"/>
              <p:cNvGrpSpPr/>
              <p:nvPr/>
            </p:nvGrpSpPr>
            <p:grpSpPr>
              <a:xfrm>
                <a:off x="4929479" y="3939140"/>
                <a:ext cx="33497" cy="28692"/>
                <a:chOff x="4929479" y="3939140"/>
                <a:chExt cx="33497" cy="28692"/>
              </a:xfrm>
            </p:grpSpPr>
            <p:sp>
              <p:nvSpPr>
                <p:cNvPr id="3281" name="Google Shape;3281;p5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52"/>
              <p:cNvGrpSpPr/>
              <p:nvPr/>
            </p:nvGrpSpPr>
            <p:grpSpPr>
              <a:xfrm>
                <a:off x="4907119" y="3986039"/>
                <a:ext cx="33497" cy="28699"/>
                <a:chOff x="4907119" y="3986039"/>
                <a:chExt cx="33497" cy="28699"/>
              </a:xfrm>
            </p:grpSpPr>
            <p:sp>
              <p:nvSpPr>
                <p:cNvPr id="3284" name="Google Shape;3284;p5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52"/>
              <p:cNvGrpSpPr/>
              <p:nvPr/>
            </p:nvGrpSpPr>
            <p:grpSpPr>
              <a:xfrm>
                <a:off x="4911783" y="4048102"/>
                <a:ext cx="33591" cy="28762"/>
                <a:chOff x="4911783" y="4048102"/>
                <a:chExt cx="33591" cy="28762"/>
              </a:xfrm>
            </p:grpSpPr>
            <p:sp>
              <p:nvSpPr>
                <p:cNvPr id="3287" name="Google Shape;3287;p5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9" name="Google Shape;3289;p5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1" name="Google Shape;3291;p52"/>
              <p:cNvGrpSpPr/>
              <p:nvPr/>
            </p:nvGrpSpPr>
            <p:grpSpPr>
              <a:xfrm>
                <a:off x="4762623" y="3837847"/>
                <a:ext cx="42416" cy="36273"/>
                <a:chOff x="4762623" y="3837847"/>
                <a:chExt cx="42416" cy="36273"/>
              </a:xfrm>
            </p:grpSpPr>
            <p:sp>
              <p:nvSpPr>
                <p:cNvPr id="3292" name="Google Shape;3292;p5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52"/>
              <p:cNvGrpSpPr/>
              <p:nvPr/>
            </p:nvGrpSpPr>
            <p:grpSpPr>
              <a:xfrm>
                <a:off x="4746044" y="4104966"/>
                <a:ext cx="33497" cy="28699"/>
                <a:chOff x="4746044" y="4104966"/>
                <a:chExt cx="33497" cy="28699"/>
              </a:xfrm>
            </p:grpSpPr>
            <p:sp>
              <p:nvSpPr>
                <p:cNvPr id="3295" name="Google Shape;3295;p5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52"/>
              <p:cNvGrpSpPr/>
              <p:nvPr/>
            </p:nvGrpSpPr>
            <p:grpSpPr>
              <a:xfrm>
                <a:off x="4859646" y="4162554"/>
                <a:ext cx="33591" cy="28762"/>
                <a:chOff x="4859646" y="4162554"/>
                <a:chExt cx="33591" cy="28762"/>
              </a:xfrm>
            </p:grpSpPr>
            <p:sp>
              <p:nvSpPr>
                <p:cNvPr id="3298" name="Google Shape;3298;p5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0" name="Google Shape;3300;p52"/>
            <p:cNvGrpSpPr/>
            <p:nvPr/>
          </p:nvGrpSpPr>
          <p:grpSpPr>
            <a:xfrm>
              <a:off x="3597785" y="3274438"/>
              <a:ext cx="855610" cy="1122100"/>
              <a:chOff x="3597785" y="3274438"/>
              <a:chExt cx="855610" cy="1122100"/>
            </a:xfrm>
          </p:grpSpPr>
          <p:grpSp>
            <p:nvGrpSpPr>
              <p:cNvPr id="3301" name="Google Shape;3301;p52"/>
              <p:cNvGrpSpPr/>
              <p:nvPr/>
            </p:nvGrpSpPr>
            <p:grpSpPr>
              <a:xfrm>
                <a:off x="3617857" y="3284717"/>
                <a:ext cx="826785" cy="1099165"/>
                <a:chOff x="3617857" y="3284717"/>
                <a:chExt cx="826785" cy="1099165"/>
              </a:xfrm>
            </p:grpSpPr>
            <p:sp>
              <p:nvSpPr>
                <p:cNvPr id="3302" name="Google Shape;3302;p5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52"/>
              <p:cNvGrpSpPr/>
              <p:nvPr/>
            </p:nvGrpSpPr>
            <p:grpSpPr>
              <a:xfrm>
                <a:off x="4180904" y="4251758"/>
                <a:ext cx="37783" cy="32420"/>
                <a:chOff x="4180904" y="4251758"/>
                <a:chExt cx="37783" cy="32420"/>
              </a:xfrm>
            </p:grpSpPr>
            <p:sp>
              <p:nvSpPr>
                <p:cNvPr id="3359" name="Google Shape;3359;p5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52"/>
              <p:cNvGrpSpPr/>
              <p:nvPr/>
            </p:nvGrpSpPr>
            <p:grpSpPr>
              <a:xfrm>
                <a:off x="4201644" y="4081324"/>
                <a:ext cx="37783" cy="32364"/>
                <a:chOff x="4201644" y="4081324"/>
                <a:chExt cx="37783" cy="32364"/>
              </a:xfrm>
            </p:grpSpPr>
            <p:sp>
              <p:nvSpPr>
                <p:cNvPr id="3362" name="Google Shape;3362;p5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52"/>
              <p:cNvGrpSpPr/>
              <p:nvPr/>
            </p:nvGrpSpPr>
            <p:grpSpPr>
              <a:xfrm>
                <a:off x="4284416" y="3887428"/>
                <a:ext cx="37783" cy="32451"/>
                <a:chOff x="4284416" y="3887428"/>
                <a:chExt cx="37783" cy="32451"/>
              </a:xfrm>
            </p:grpSpPr>
            <p:sp>
              <p:nvSpPr>
                <p:cNvPr id="3365" name="Google Shape;3365;p5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52"/>
              <p:cNvGrpSpPr/>
              <p:nvPr/>
            </p:nvGrpSpPr>
            <p:grpSpPr>
              <a:xfrm>
                <a:off x="4223721" y="3860404"/>
                <a:ext cx="37870" cy="32364"/>
                <a:chOff x="4223721" y="3860404"/>
                <a:chExt cx="37870" cy="32364"/>
              </a:xfrm>
            </p:grpSpPr>
            <p:sp>
              <p:nvSpPr>
                <p:cNvPr id="3368" name="Google Shape;3368;p5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52"/>
              <p:cNvGrpSpPr/>
              <p:nvPr/>
            </p:nvGrpSpPr>
            <p:grpSpPr>
              <a:xfrm>
                <a:off x="4104889" y="3699242"/>
                <a:ext cx="37776" cy="32357"/>
                <a:chOff x="4104889" y="3699242"/>
                <a:chExt cx="37776" cy="32357"/>
              </a:xfrm>
            </p:grpSpPr>
            <p:sp>
              <p:nvSpPr>
                <p:cNvPr id="3371" name="Google Shape;3371;p5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52"/>
              <p:cNvGrpSpPr/>
              <p:nvPr/>
            </p:nvGrpSpPr>
            <p:grpSpPr>
              <a:xfrm>
                <a:off x="4143608" y="3475121"/>
                <a:ext cx="37878" cy="32420"/>
                <a:chOff x="4143608" y="3475121"/>
                <a:chExt cx="37878" cy="32420"/>
              </a:xfrm>
            </p:grpSpPr>
            <p:sp>
              <p:nvSpPr>
                <p:cNvPr id="3374" name="Google Shape;3374;p5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6" name="Google Shape;3376;p52"/>
              <p:cNvGrpSpPr/>
              <p:nvPr/>
            </p:nvGrpSpPr>
            <p:grpSpPr>
              <a:xfrm>
                <a:off x="4217248" y="3570893"/>
                <a:ext cx="37776" cy="32364"/>
                <a:chOff x="4217248" y="3570893"/>
                <a:chExt cx="37776" cy="32364"/>
              </a:xfrm>
            </p:grpSpPr>
            <p:sp>
              <p:nvSpPr>
                <p:cNvPr id="3377" name="Google Shape;3377;p5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9" name="Google Shape;3379;p52"/>
              <p:cNvGrpSpPr/>
              <p:nvPr/>
            </p:nvGrpSpPr>
            <p:grpSpPr>
              <a:xfrm>
                <a:off x="4255307" y="3431612"/>
                <a:ext cx="37776" cy="32451"/>
                <a:chOff x="4255307" y="3431612"/>
                <a:chExt cx="37776" cy="32451"/>
              </a:xfrm>
            </p:grpSpPr>
            <p:sp>
              <p:nvSpPr>
                <p:cNvPr id="3380" name="Google Shape;3380;p5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2" name="Google Shape;3382;p52"/>
              <p:cNvGrpSpPr/>
              <p:nvPr/>
            </p:nvGrpSpPr>
            <p:grpSpPr>
              <a:xfrm>
                <a:off x="3853052" y="3577398"/>
                <a:ext cx="37776" cy="32420"/>
                <a:chOff x="3853052" y="3577398"/>
                <a:chExt cx="37776" cy="32420"/>
              </a:xfrm>
            </p:grpSpPr>
            <p:sp>
              <p:nvSpPr>
                <p:cNvPr id="3383" name="Google Shape;3383;p5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5" name="Google Shape;3385;p52"/>
              <p:cNvGrpSpPr/>
              <p:nvPr/>
            </p:nvGrpSpPr>
            <p:grpSpPr>
              <a:xfrm>
                <a:off x="4039908" y="3412107"/>
                <a:ext cx="37776" cy="32357"/>
                <a:chOff x="4039908" y="3412107"/>
                <a:chExt cx="37776" cy="32357"/>
              </a:xfrm>
            </p:grpSpPr>
            <p:sp>
              <p:nvSpPr>
                <p:cNvPr id="3386" name="Google Shape;3386;p5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52"/>
              <p:cNvGrpSpPr/>
              <p:nvPr/>
            </p:nvGrpSpPr>
            <p:grpSpPr>
              <a:xfrm>
                <a:off x="4017360" y="3342061"/>
                <a:ext cx="37870" cy="32380"/>
                <a:chOff x="4017360" y="3342061"/>
                <a:chExt cx="37870" cy="32380"/>
              </a:xfrm>
            </p:grpSpPr>
            <p:sp>
              <p:nvSpPr>
                <p:cNvPr id="3389" name="Google Shape;3389;p5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1" name="Google Shape;3391;p5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3" name="Google Shape;3393;p52"/>
              <p:cNvGrpSpPr/>
              <p:nvPr/>
            </p:nvGrpSpPr>
            <p:grpSpPr>
              <a:xfrm>
                <a:off x="3750870" y="3418650"/>
                <a:ext cx="37776" cy="32380"/>
                <a:chOff x="3750870" y="3418650"/>
                <a:chExt cx="37776" cy="32380"/>
              </a:xfrm>
            </p:grpSpPr>
            <p:sp>
              <p:nvSpPr>
                <p:cNvPr id="3394" name="Google Shape;3394;p5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52"/>
              <p:cNvGrpSpPr/>
              <p:nvPr/>
            </p:nvGrpSpPr>
            <p:grpSpPr>
              <a:xfrm>
                <a:off x="3632509" y="3274438"/>
                <a:ext cx="37783" cy="32357"/>
                <a:chOff x="3632509" y="3274438"/>
                <a:chExt cx="37783" cy="32357"/>
              </a:xfrm>
            </p:grpSpPr>
            <p:sp>
              <p:nvSpPr>
                <p:cNvPr id="3397" name="Google Shape;3397;p5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52"/>
              <p:cNvGrpSpPr/>
              <p:nvPr/>
            </p:nvGrpSpPr>
            <p:grpSpPr>
              <a:xfrm>
                <a:off x="3906424" y="3297561"/>
                <a:ext cx="37776" cy="32451"/>
                <a:chOff x="3906424" y="3297561"/>
                <a:chExt cx="37776" cy="32451"/>
              </a:xfrm>
            </p:grpSpPr>
            <p:sp>
              <p:nvSpPr>
                <p:cNvPr id="3400" name="Google Shape;3400;p5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52"/>
              <p:cNvGrpSpPr/>
              <p:nvPr/>
            </p:nvGrpSpPr>
            <p:grpSpPr>
              <a:xfrm>
                <a:off x="3866084" y="3412107"/>
                <a:ext cx="37776" cy="32357"/>
                <a:chOff x="3866084" y="3412107"/>
                <a:chExt cx="37776" cy="32357"/>
              </a:xfrm>
            </p:grpSpPr>
            <p:sp>
              <p:nvSpPr>
                <p:cNvPr id="3403" name="Google Shape;3403;p5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52"/>
              <p:cNvGrpSpPr/>
              <p:nvPr/>
            </p:nvGrpSpPr>
            <p:grpSpPr>
              <a:xfrm>
                <a:off x="4023919" y="3766409"/>
                <a:ext cx="37783" cy="32357"/>
                <a:chOff x="4023919" y="3766409"/>
                <a:chExt cx="37783" cy="32357"/>
              </a:xfrm>
            </p:grpSpPr>
            <p:sp>
              <p:nvSpPr>
                <p:cNvPr id="3406" name="Google Shape;3406;p5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52"/>
              <p:cNvGrpSpPr/>
              <p:nvPr/>
            </p:nvGrpSpPr>
            <p:grpSpPr>
              <a:xfrm>
                <a:off x="3973882" y="3779449"/>
                <a:ext cx="37776" cy="32357"/>
                <a:chOff x="3973882" y="3779449"/>
                <a:chExt cx="37776" cy="32357"/>
              </a:xfrm>
            </p:grpSpPr>
            <p:sp>
              <p:nvSpPr>
                <p:cNvPr id="3409" name="Google Shape;3409;p5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52"/>
              <p:cNvGrpSpPr/>
              <p:nvPr/>
            </p:nvGrpSpPr>
            <p:grpSpPr>
              <a:xfrm>
                <a:off x="4073398" y="3838028"/>
                <a:ext cx="37776" cy="32380"/>
                <a:chOff x="4073398" y="3838028"/>
                <a:chExt cx="37776" cy="32380"/>
              </a:xfrm>
            </p:grpSpPr>
            <p:sp>
              <p:nvSpPr>
                <p:cNvPr id="3412" name="Google Shape;3412;p5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52"/>
              <p:cNvGrpSpPr/>
              <p:nvPr/>
            </p:nvGrpSpPr>
            <p:grpSpPr>
              <a:xfrm>
                <a:off x="4342672" y="4144496"/>
                <a:ext cx="37752" cy="32364"/>
                <a:chOff x="4342672" y="4144496"/>
                <a:chExt cx="37752" cy="32364"/>
              </a:xfrm>
            </p:grpSpPr>
            <p:sp>
              <p:nvSpPr>
                <p:cNvPr id="3415" name="Google Shape;3415;p5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52"/>
              <p:cNvGrpSpPr/>
              <p:nvPr/>
            </p:nvGrpSpPr>
            <p:grpSpPr>
              <a:xfrm>
                <a:off x="4406386" y="4056872"/>
                <a:ext cx="37783" cy="32364"/>
                <a:chOff x="4406386" y="4056872"/>
                <a:chExt cx="37783" cy="32364"/>
              </a:xfrm>
            </p:grpSpPr>
            <p:sp>
              <p:nvSpPr>
                <p:cNvPr id="3418" name="Google Shape;3418;p5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52"/>
              <p:cNvGrpSpPr/>
              <p:nvPr/>
            </p:nvGrpSpPr>
            <p:grpSpPr>
              <a:xfrm>
                <a:off x="4284416" y="4245254"/>
                <a:ext cx="37783" cy="32357"/>
                <a:chOff x="4284416" y="4245254"/>
                <a:chExt cx="37783" cy="32357"/>
              </a:xfrm>
            </p:grpSpPr>
            <p:sp>
              <p:nvSpPr>
                <p:cNvPr id="3421" name="Google Shape;3421;p5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52"/>
              <p:cNvGrpSpPr/>
              <p:nvPr/>
            </p:nvGrpSpPr>
            <p:grpSpPr>
              <a:xfrm>
                <a:off x="4219057" y="4331258"/>
                <a:ext cx="37776" cy="32364"/>
                <a:chOff x="4219057" y="4331258"/>
                <a:chExt cx="37776" cy="32364"/>
              </a:xfrm>
            </p:grpSpPr>
            <p:sp>
              <p:nvSpPr>
                <p:cNvPr id="3424" name="Google Shape;3424;p5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52"/>
              <p:cNvGrpSpPr/>
              <p:nvPr/>
            </p:nvGrpSpPr>
            <p:grpSpPr>
              <a:xfrm>
                <a:off x="4204122" y="4141688"/>
                <a:ext cx="33497" cy="28699"/>
                <a:chOff x="4204122" y="4141688"/>
                <a:chExt cx="33497" cy="28699"/>
              </a:xfrm>
            </p:grpSpPr>
            <p:sp>
              <p:nvSpPr>
                <p:cNvPr id="3427" name="Google Shape;3427;p5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52"/>
              <p:cNvGrpSpPr/>
              <p:nvPr/>
            </p:nvGrpSpPr>
            <p:grpSpPr>
              <a:xfrm>
                <a:off x="4301546" y="4003869"/>
                <a:ext cx="38916" cy="33324"/>
                <a:chOff x="4301546" y="4003869"/>
                <a:chExt cx="38916" cy="33324"/>
              </a:xfrm>
            </p:grpSpPr>
            <p:sp>
              <p:nvSpPr>
                <p:cNvPr id="3430" name="Google Shape;3430;p5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52"/>
              <p:cNvGrpSpPr/>
              <p:nvPr/>
            </p:nvGrpSpPr>
            <p:grpSpPr>
              <a:xfrm>
                <a:off x="4210681" y="3924669"/>
                <a:ext cx="36549" cy="31366"/>
                <a:chOff x="4210681" y="3924669"/>
                <a:chExt cx="36549" cy="31366"/>
              </a:xfrm>
            </p:grpSpPr>
            <p:sp>
              <p:nvSpPr>
                <p:cNvPr id="3433" name="Google Shape;3433;p5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52"/>
              <p:cNvGrpSpPr/>
              <p:nvPr/>
            </p:nvGrpSpPr>
            <p:grpSpPr>
              <a:xfrm>
                <a:off x="3987771" y="3628874"/>
                <a:ext cx="31499" cy="26993"/>
                <a:chOff x="3987771" y="3628874"/>
                <a:chExt cx="31499" cy="26993"/>
              </a:xfrm>
            </p:grpSpPr>
            <p:sp>
              <p:nvSpPr>
                <p:cNvPr id="3436" name="Google Shape;3436;p5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52"/>
              <p:cNvGrpSpPr/>
              <p:nvPr/>
            </p:nvGrpSpPr>
            <p:grpSpPr>
              <a:xfrm>
                <a:off x="4087382" y="3775674"/>
                <a:ext cx="31405" cy="26898"/>
                <a:chOff x="4087382" y="3775674"/>
                <a:chExt cx="31405" cy="26898"/>
              </a:xfrm>
            </p:grpSpPr>
            <p:sp>
              <p:nvSpPr>
                <p:cNvPr id="3439" name="Google Shape;3439;p5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52"/>
              <p:cNvGrpSpPr/>
              <p:nvPr/>
            </p:nvGrpSpPr>
            <p:grpSpPr>
              <a:xfrm>
                <a:off x="4118873" y="3856637"/>
                <a:ext cx="31405" cy="26906"/>
                <a:chOff x="4118873" y="3856637"/>
                <a:chExt cx="31405" cy="26906"/>
              </a:xfrm>
            </p:grpSpPr>
            <p:sp>
              <p:nvSpPr>
                <p:cNvPr id="3442" name="Google Shape;3442;p5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52"/>
              <p:cNvGrpSpPr/>
              <p:nvPr/>
            </p:nvGrpSpPr>
            <p:grpSpPr>
              <a:xfrm>
                <a:off x="4168541" y="3639523"/>
                <a:ext cx="31499" cy="26906"/>
                <a:chOff x="4168541" y="3639523"/>
                <a:chExt cx="31499" cy="26906"/>
              </a:xfrm>
            </p:grpSpPr>
            <p:sp>
              <p:nvSpPr>
                <p:cNvPr id="3445" name="Google Shape;3445;p5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52"/>
              <p:cNvGrpSpPr/>
              <p:nvPr/>
            </p:nvGrpSpPr>
            <p:grpSpPr>
              <a:xfrm>
                <a:off x="3965789" y="3393545"/>
                <a:ext cx="31405" cy="26945"/>
                <a:chOff x="3965789" y="3393545"/>
                <a:chExt cx="31405" cy="26945"/>
              </a:xfrm>
            </p:grpSpPr>
            <p:sp>
              <p:nvSpPr>
                <p:cNvPr id="3448" name="Google Shape;3448;p5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52"/>
              <p:cNvGrpSpPr/>
              <p:nvPr/>
            </p:nvGrpSpPr>
            <p:grpSpPr>
              <a:xfrm>
                <a:off x="3925166" y="3491008"/>
                <a:ext cx="31405" cy="27001"/>
                <a:chOff x="3925166" y="3491008"/>
                <a:chExt cx="31405" cy="27001"/>
              </a:xfrm>
            </p:grpSpPr>
            <p:sp>
              <p:nvSpPr>
                <p:cNvPr id="3451" name="Google Shape;3451;p5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52"/>
              <p:cNvGrpSpPr/>
              <p:nvPr/>
            </p:nvGrpSpPr>
            <p:grpSpPr>
              <a:xfrm>
                <a:off x="3682845" y="3340976"/>
                <a:ext cx="31397" cy="26898"/>
                <a:chOff x="3682845" y="3340976"/>
                <a:chExt cx="31397" cy="26898"/>
              </a:xfrm>
            </p:grpSpPr>
            <p:sp>
              <p:nvSpPr>
                <p:cNvPr id="3454" name="Google Shape;3454;p5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52"/>
              <p:cNvGrpSpPr/>
              <p:nvPr/>
            </p:nvGrpSpPr>
            <p:grpSpPr>
              <a:xfrm>
                <a:off x="3795393" y="3353725"/>
                <a:ext cx="31499" cy="26993"/>
                <a:chOff x="3795393" y="3353725"/>
                <a:chExt cx="31499" cy="26993"/>
              </a:xfrm>
            </p:grpSpPr>
            <p:sp>
              <p:nvSpPr>
                <p:cNvPr id="3457" name="Google Shape;3457;p5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52"/>
              <p:cNvGrpSpPr/>
              <p:nvPr/>
            </p:nvGrpSpPr>
            <p:grpSpPr>
              <a:xfrm>
                <a:off x="4176909" y="4363221"/>
                <a:ext cx="38924" cy="33316"/>
                <a:chOff x="4176909" y="4363221"/>
                <a:chExt cx="38924" cy="33316"/>
              </a:xfrm>
            </p:grpSpPr>
            <p:sp>
              <p:nvSpPr>
                <p:cNvPr id="3460" name="Google Shape;3460;p5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52"/>
              <p:cNvGrpSpPr/>
              <p:nvPr/>
            </p:nvGrpSpPr>
            <p:grpSpPr>
              <a:xfrm>
                <a:off x="4226191" y="4007660"/>
                <a:ext cx="33560" cy="28770"/>
                <a:chOff x="4226191" y="4007660"/>
                <a:chExt cx="33560" cy="28770"/>
              </a:xfrm>
            </p:grpSpPr>
            <p:sp>
              <p:nvSpPr>
                <p:cNvPr id="3463" name="Google Shape;3463;p5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52"/>
              <p:cNvGrpSpPr/>
              <p:nvPr/>
            </p:nvGrpSpPr>
            <p:grpSpPr>
              <a:xfrm>
                <a:off x="3597785" y="3377045"/>
                <a:ext cx="33591" cy="28699"/>
                <a:chOff x="3597785" y="3377045"/>
                <a:chExt cx="33591" cy="28699"/>
              </a:xfrm>
            </p:grpSpPr>
            <p:sp>
              <p:nvSpPr>
                <p:cNvPr id="3466" name="Google Shape;3466;p5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52"/>
              <p:cNvGrpSpPr/>
              <p:nvPr/>
            </p:nvGrpSpPr>
            <p:grpSpPr>
              <a:xfrm>
                <a:off x="3887870" y="3669796"/>
                <a:ext cx="33591" cy="28692"/>
                <a:chOff x="3887870" y="3669796"/>
                <a:chExt cx="33591" cy="28692"/>
              </a:xfrm>
            </p:grpSpPr>
            <p:sp>
              <p:nvSpPr>
                <p:cNvPr id="3469" name="Google Shape;3469;p5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52"/>
              <p:cNvGrpSpPr/>
              <p:nvPr/>
            </p:nvGrpSpPr>
            <p:grpSpPr>
              <a:xfrm>
                <a:off x="3818320" y="3481625"/>
                <a:ext cx="33497" cy="28770"/>
                <a:chOff x="3818320" y="3481625"/>
                <a:chExt cx="33497" cy="28770"/>
              </a:xfrm>
            </p:grpSpPr>
            <p:sp>
              <p:nvSpPr>
                <p:cNvPr id="3472" name="Google Shape;3472;p5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52"/>
              <p:cNvGrpSpPr/>
              <p:nvPr/>
            </p:nvGrpSpPr>
            <p:grpSpPr>
              <a:xfrm>
                <a:off x="4278139" y="4120948"/>
                <a:ext cx="37492" cy="32129"/>
                <a:chOff x="4278139" y="4120948"/>
                <a:chExt cx="37492" cy="32129"/>
              </a:xfrm>
            </p:grpSpPr>
            <p:sp>
              <p:nvSpPr>
                <p:cNvPr id="3475" name="Google Shape;3475;p5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52"/>
              <p:cNvGrpSpPr/>
              <p:nvPr/>
            </p:nvGrpSpPr>
            <p:grpSpPr>
              <a:xfrm>
                <a:off x="4419898" y="3977388"/>
                <a:ext cx="33497" cy="28692"/>
                <a:chOff x="4419898" y="3977388"/>
                <a:chExt cx="33497" cy="28692"/>
              </a:xfrm>
            </p:grpSpPr>
            <p:sp>
              <p:nvSpPr>
                <p:cNvPr id="3478" name="Google Shape;3478;p5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52"/>
              <p:cNvGrpSpPr/>
              <p:nvPr/>
            </p:nvGrpSpPr>
            <p:grpSpPr>
              <a:xfrm>
                <a:off x="4158930" y="4034684"/>
                <a:ext cx="33497" cy="28762"/>
                <a:chOff x="4158930" y="4034684"/>
                <a:chExt cx="33497" cy="28762"/>
              </a:xfrm>
            </p:grpSpPr>
            <p:sp>
              <p:nvSpPr>
                <p:cNvPr id="3481" name="Google Shape;3481;p5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52"/>
              <p:cNvGrpSpPr/>
              <p:nvPr/>
            </p:nvGrpSpPr>
            <p:grpSpPr>
              <a:xfrm>
                <a:off x="4134949" y="3957049"/>
                <a:ext cx="33497" cy="28770"/>
                <a:chOff x="4134949" y="3957049"/>
                <a:chExt cx="33497" cy="28770"/>
              </a:xfrm>
            </p:grpSpPr>
            <p:sp>
              <p:nvSpPr>
                <p:cNvPr id="3484" name="Google Shape;3484;p5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52"/>
              <p:cNvGrpSpPr/>
              <p:nvPr/>
            </p:nvGrpSpPr>
            <p:grpSpPr>
              <a:xfrm>
                <a:off x="4193653" y="4184403"/>
                <a:ext cx="43580" cy="37264"/>
                <a:chOff x="4193653" y="4184403"/>
                <a:chExt cx="43580" cy="37264"/>
              </a:xfrm>
            </p:grpSpPr>
            <p:sp>
              <p:nvSpPr>
                <p:cNvPr id="3487" name="Google Shape;3487;p5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52"/>
              <p:cNvGrpSpPr/>
              <p:nvPr/>
            </p:nvGrpSpPr>
            <p:grpSpPr>
              <a:xfrm>
                <a:off x="4343600" y="3943844"/>
                <a:ext cx="43580" cy="37312"/>
                <a:chOff x="4343600" y="3943844"/>
                <a:chExt cx="43580" cy="37312"/>
              </a:xfrm>
            </p:grpSpPr>
            <p:sp>
              <p:nvSpPr>
                <p:cNvPr id="3490" name="Google Shape;3490;p5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52"/>
              <p:cNvGrpSpPr/>
              <p:nvPr/>
            </p:nvGrpSpPr>
            <p:grpSpPr>
              <a:xfrm>
                <a:off x="4172339" y="3381693"/>
                <a:ext cx="31499" cy="27001"/>
                <a:chOff x="4172339" y="3381693"/>
                <a:chExt cx="31499" cy="27001"/>
              </a:xfrm>
            </p:grpSpPr>
            <p:sp>
              <p:nvSpPr>
                <p:cNvPr id="3493" name="Google Shape;3493;p5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8" name="Shape 3498"/>
        <p:cNvGrpSpPr/>
        <p:nvPr/>
      </p:nvGrpSpPr>
      <p:grpSpPr>
        <a:xfrm>
          <a:off x="0" y="0"/>
          <a:ext cx="0" cy="0"/>
          <a:chOff x="0" y="0"/>
          <a:chExt cx="0" cy="0"/>
        </a:xfrm>
      </p:grpSpPr>
      <p:grpSp>
        <p:nvGrpSpPr>
          <p:cNvPr id="3499" name="Google Shape;3499;p53"/>
          <p:cNvGrpSpPr/>
          <p:nvPr/>
        </p:nvGrpSpPr>
        <p:grpSpPr>
          <a:xfrm>
            <a:off x="729274" y="1175734"/>
            <a:ext cx="2507799" cy="206239"/>
            <a:chOff x="106648" y="895722"/>
            <a:chExt cx="4481413" cy="374300"/>
          </a:xfrm>
        </p:grpSpPr>
        <p:grpSp>
          <p:nvGrpSpPr>
            <p:cNvPr id="3500" name="Google Shape;3500;p53"/>
            <p:cNvGrpSpPr/>
            <p:nvPr/>
          </p:nvGrpSpPr>
          <p:grpSpPr>
            <a:xfrm>
              <a:off x="2233276" y="895722"/>
              <a:ext cx="1082667" cy="223591"/>
              <a:chOff x="4808316" y="2800065"/>
              <a:chExt cx="1999386" cy="412910"/>
            </a:xfrm>
          </p:grpSpPr>
          <p:sp>
            <p:nvSpPr>
              <p:cNvPr id="3501" name="Google Shape;3501;p5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2" name="Google Shape;3502;p53"/>
              <p:cNvGrpSpPr/>
              <p:nvPr/>
            </p:nvGrpSpPr>
            <p:grpSpPr>
              <a:xfrm>
                <a:off x="4808316" y="2800065"/>
                <a:ext cx="92400" cy="411825"/>
                <a:chOff x="845575" y="2563700"/>
                <a:chExt cx="92400" cy="411825"/>
              </a:xfrm>
            </p:grpSpPr>
            <p:cxnSp>
              <p:nvCxnSpPr>
                <p:cNvPr id="3503" name="Google Shape;3503;p5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04" name="Google Shape;3504;p5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5" name="Google Shape;3505;p53"/>
            <p:cNvGrpSpPr/>
            <p:nvPr/>
          </p:nvGrpSpPr>
          <p:grpSpPr>
            <a:xfrm>
              <a:off x="106648" y="895722"/>
              <a:ext cx="1088401" cy="223591"/>
              <a:chOff x="881025" y="2800065"/>
              <a:chExt cx="2009975" cy="412910"/>
            </a:xfrm>
          </p:grpSpPr>
          <p:sp>
            <p:nvSpPr>
              <p:cNvPr id="3506" name="Google Shape;3506;p5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7" name="Google Shape;3507;p53"/>
              <p:cNvGrpSpPr/>
              <p:nvPr/>
            </p:nvGrpSpPr>
            <p:grpSpPr>
              <a:xfrm>
                <a:off x="881025" y="2800065"/>
                <a:ext cx="92400" cy="411825"/>
                <a:chOff x="845575" y="2563700"/>
                <a:chExt cx="92400" cy="411825"/>
              </a:xfrm>
            </p:grpSpPr>
            <p:cxnSp>
              <p:nvCxnSpPr>
                <p:cNvPr id="3508" name="Google Shape;3508;p5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09" name="Google Shape;3509;p5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0" name="Google Shape;3510;p53"/>
            <p:cNvGrpSpPr/>
            <p:nvPr/>
          </p:nvGrpSpPr>
          <p:grpSpPr>
            <a:xfrm>
              <a:off x="1172346" y="1047018"/>
              <a:ext cx="1083151" cy="223003"/>
              <a:chOff x="2849073" y="3079467"/>
              <a:chExt cx="2000279" cy="411825"/>
            </a:xfrm>
          </p:grpSpPr>
          <p:sp>
            <p:nvSpPr>
              <p:cNvPr id="3511" name="Google Shape;3511;p5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2" name="Google Shape;3512;p53"/>
              <p:cNvGrpSpPr/>
              <p:nvPr/>
            </p:nvGrpSpPr>
            <p:grpSpPr>
              <a:xfrm rot="10800000">
                <a:off x="2849073" y="3079467"/>
                <a:ext cx="92400" cy="411825"/>
                <a:chOff x="2070100" y="2563700"/>
                <a:chExt cx="92400" cy="411825"/>
              </a:xfrm>
            </p:grpSpPr>
            <p:cxnSp>
              <p:nvCxnSpPr>
                <p:cNvPr id="3513" name="Google Shape;3513;p5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14" name="Google Shape;3514;p5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5" name="Google Shape;3515;p53"/>
            <p:cNvGrpSpPr/>
            <p:nvPr/>
          </p:nvGrpSpPr>
          <p:grpSpPr>
            <a:xfrm>
              <a:off x="3290132" y="1047018"/>
              <a:ext cx="1297929" cy="223003"/>
              <a:chOff x="6760035" y="3079467"/>
              <a:chExt cx="2396914" cy="411825"/>
            </a:xfrm>
          </p:grpSpPr>
          <p:sp>
            <p:nvSpPr>
              <p:cNvPr id="3516" name="Google Shape;3516;p5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7" name="Google Shape;3517;p53"/>
              <p:cNvGrpSpPr/>
              <p:nvPr/>
            </p:nvGrpSpPr>
            <p:grpSpPr>
              <a:xfrm rot="10800000">
                <a:off x="6760035" y="3079467"/>
                <a:ext cx="92400" cy="411825"/>
                <a:chOff x="2070100" y="2563700"/>
                <a:chExt cx="92400" cy="411825"/>
              </a:xfrm>
            </p:grpSpPr>
            <p:cxnSp>
              <p:nvCxnSpPr>
                <p:cNvPr id="3518" name="Google Shape;3518;p5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19" name="Google Shape;3519;p5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20" name="Google Shape;3520;p53"/>
          <p:cNvGrpSpPr/>
          <p:nvPr/>
        </p:nvGrpSpPr>
        <p:grpSpPr>
          <a:xfrm>
            <a:off x="2147036" y="3575105"/>
            <a:ext cx="1086701" cy="799429"/>
            <a:chOff x="2183288" y="3555572"/>
            <a:chExt cx="1136241" cy="835873"/>
          </a:xfrm>
        </p:grpSpPr>
        <p:sp>
          <p:nvSpPr>
            <p:cNvPr id="3521" name="Google Shape;3521;p5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2" name="Google Shape;3522;p53"/>
            <p:cNvGrpSpPr/>
            <p:nvPr/>
          </p:nvGrpSpPr>
          <p:grpSpPr>
            <a:xfrm>
              <a:off x="2205895" y="3637269"/>
              <a:ext cx="1089848" cy="724993"/>
              <a:chOff x="2205895" y="3637269"/>
              <a:chExt cx="1089848" cy="724993"/>
            </a:xfrm>
          </p:grpSpPr>
          <p:sp>
            <p:nvSpPr>
              <p:cNvPr id="3523" name="Google Shape;3523;p5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9" name="Google Shape;3529;p5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0" name="Google Shape;3530;p5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31" name="Google Shape;3531;p53"/>
            <p:cNvGrpSpPr/>
            <p:nvPr/>
          </p:nvGrpSpPr>
          <p:grpSpPr>
            <a:xfrm>
              <a:off x="3173850" y="3779426"/>
              <a:ext cx="145679" cy="70048"/>
              <a:chOff x="3173850" y="3779426"/>
              <a:chExt cx="145679" cy="70048"/>
            </a:xfrm>
          </p:grpSpPr>
          <p:cxnSp>
            <p:nvCxnSpPr>
              <p:cNvPr id="3532" name="Google Shape;3532;p5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533" name="Google Shape;3533;p5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53"/>
            <p:cNvGrpSpPr/>
            <p:nvPr/>
          </p:nvGrpSpPr>
          <p:grpSpPr>
            <a:xfrm>
              <a:off x="2183288" y="4139483"/>
              <a:ext cx="145133" cy="70048"/>
              <a:chOff x="2183288" y="4139483"/>
              <a:chExt cx="145133" cy="70048"/>
            </a:xfrm>
          </p:grpSpPr>
          <p:cxnSp>
            <p:nvCxnSpPr>
              <p:cNvPr id="3535" name="Google Shape;3535;p5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536" name="Google Shape;3536;p5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7" name="Google Shape;3537;p5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8" name="Google Shape;3538;p5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39" name="Google Shape;3539;p53"/>
            <p:cNvGrpSpPr/>
            <p:nvPr/>
          </p:nvGrpSpPr>
          <p:grpSpPr>
            <a:xfrm>
              <a:off x="2943836" y="4268886"/>
              <a:ext cx="60717" cy="122559"/>
              <a:chOff x="2943836" y="4268886"/>
              <a:chExt cx="60717" cy="122559"/>
            </a:xfrm>
          </p:grpSpPr>
          <p:sp>
            <p:nvSpPr>
              <p:cNvPr id="3540" name="Google Shape;3540;p5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1" name="Google Shape;3541;p5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542" name="Google Shape;3542;p53"/>
          <p:cNvGrpSpPr/>
          <p:nvPr/>
        </p:nvGrpSpPr>
        <p:grpSpPr>
          <a:xfrm>
            <a:off x="3409981" y="1496104"/>
            <a:ext cx="1675870" cy="758251"/>
            <a:chOff x="3530532" y="1496185"/>
            <a:chExt cx="1562000" cy="706730"/>
          </a:xfrm>
        </p:grpSpPr>
        <p:cxnSp>
          <p:nvCxnSpPr>
            <p:cNvPr id="3543" name="Google Shape;3543;p5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544" name="Google Shape;3544;p53"/>
            <p:cNvGrpSpPr/>
            <p:nvPr/>
          </p:nvGrpSpPr>
          <p:grpSpPr>
            <a:xfrm>
              <a:off x="3530532" y="1496185"/>
              <a:ext cx="323430" cy="463587"/>
              <a:chOff x="3530532" y="1496185"/>
              <a:chExt cx="323430" cy="463587"/>
            </a:xfrm>
          </p:grpSpPr>
          <p:grpSp>
            <p:nvGrpSpPr>
              <p:cNvPr id="3545" name="Google Shape;3545;p53"/>
              <p:cNvGrpSpPr/>
              <p:nvPr/>
            </p:nvGrpSpPr>
            <p:grpSpPr>
              <a:xfrm>
                <a:off x="3567462" y="1496185"/>
                <a:ext cx="286500" cy="361376"/>
                <a:chOff x="3567462" y="1496185"/>
                <a:chExt cx="286500" cy="361376"/>
              </a:xfrm>
            </p:grpSpPr>
            <p:cxnSp>
              <p:nvCxnSpPr>
                <p:cNvPr id="3546" name="Google Shape;3546;p5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47" name="Google Shape;3547;p5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8" name="Google Shape;3548;p5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53"/>
            <p:cNvGrpSpPr/>
            <p:nvPr/>
          </p:nvGrpSpPr>
          <p:grpSpPr>
            <a:xfrm>
              <a:off x="3891569" y="1779209"/>
              <a:ext cx="323945" cy="423706"/>
              <a:chOff x="3891569" y="1779209"/>
              <a:chExt cx="323945" cy="423706"/>
            </a:xfrm>
          </p:grpSpPr>
          <p:grpSp>
            <p:nvGrpSpPr>
              <p:cNvPr id="3550" name="Google Shape;3550;p53"/>
              <p:cNvGrpSpPr/>
              <p:nvPr/>
            </p:nvGrpSpPr>
            <p:grpSpPr>
              <a:xfrm>
                <a:off x="3929014" y="1881638"/>
                <a:ext cx="286500" cy="321278"/>
                <a:chOff x="3929014" y="1881638"/>
                <a:chExt cx="286500" cy="321278"/>
              </a:xfrm>
            </p:grpSpPr>
            <p:cxnSp>
              <p:nvCxnSpPr>
                <p:cNvPr id="3551" name="Google Shape;3551;p5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552" name="Google Shape;3552;p5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3" name="Google Shape;3553;p5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53"/>
            <p:cNvGrpSpPr/>
            <p:nvPr/>
          </p:nvGrpSpPr>
          <p:grpSpPr>
            <a:xfrm>
              <a:off x="4252606" y="1496185"/>
              <a:ext cx="324721" cy="463587"/>
              <a:chOff x="4252606" y="1496185"/>
              <a:chExt cx="324721" cy="463587"/>
            </a:xfrm>
          </p:grpSpPr>
          <p:grpSp>
            <p:nvGrpSpPr>
              <p:cNvPr id="3555" name="Google Shape;3555;p53"/>
              <p:cNvGrpSpPr/>
              <p:nvPr/>
            </p:nvGrpSpPr>
            <p:grpSpPr>
              <a:xfrm>
                <a:off x="4290828" y="1496185"/>
                <a:ext cx="286500" cy="361376"/>
                <a:chOff x="4290828" y="1496185"/>
                <a:chExt cx="286500" cy="361376"/>
              </a:xfrm>
            </p:grpSpPr>
            <p:cxnSp>
              <p:nvCxnSpPr>
                <p:cNvPr id="3556" name="Google Shape;3556;p5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57" name="Google Shape;3557;p5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8" name="Google Shape;3558;p5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53"/>
            <p:cNvGrpSpPr/>
            <p:nvPr/>
          </p:nvGrpSpPr>
          <p:grpSpPr>
            <a:xfrm>
              <a:off x="4613643" y="1763716"/>
              <a:ext cx="325308" cy="439200"/>
              <a:chOff x="4613643" y="1763716"/>
              <a:chExt cx="325308" cy="439200"/>
            </a:xfrm>
          </p:grpSpPr>
          <p:grpSp>
            <p:nvGrpSpPr>
              <p:cNvPr id="3560" name="Google Shape;3560;p53"/>
              <p:cNvGrpSpPr/>
              <p:nvPr/>
            </p:nvGrpSpPr>
            <p:grpSpPr>
              <a:xfrm>
                <a:off x="4652451" y="1879538"/>
                <a:ext cx="286500" cy="323378"/>
                <a:chOff x="4652451" y="1879538"/>
                <a:chExt cx="286500" cy="323378"/>
              </a:xfrm>
            </p:grpSpPr>
            <p:cxnSp>
              <p:nvCxnSpPr>
                <p:cNvPr id="3561" name="Google Shape;3561;p5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562" name="Google Shape;3562;p5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3" name="Google Shape;3563;p5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4" name="Google Shape;3564;p53"/>
          <p:cNvGrpSpPr/>
          <p:nvPr/>
        </p:nvGrpSpPr>
        <p:grpSpPr>
          <a:xfrm>
            <a:off x="3421841" y="2349730"/>
            <a:ext cx="1652173" cy="391517"/>
            <a:chOff x="3512551" y="2358270"/>
            <a:chExt cx="1597383" cy="378533"/>
          </a:xfrm>
        </p:grpSpPr>
        <p:cxnSp>
          <p:nvCxnSpPr>
            <p:cNvPr id="3565" name="Google Shape;3565;p53"/>
            <p:cNvCxnSpPr>
              <a:stCxn id="3566" idx="6"/>
              <a:endCxn id="356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568" name="Google Shape;3568;p53"/>
            <p:cNvGrpSpPr/>
            <p:nvPr/>
          </p:nvGrpSpPr>
          <p:grpSpPr>
            <a:xfrm>
              <a:off x="3512551" y="2358270"/>
              <a:ext cx="225647" cy="307714"/>
              <a:chOff x="2182679" y="2004714"/>
              <a:chExt cx="792300" cy="1080458"/>
            </a:xfrm>
          </p:grpSpPr>
          <p:cxnSp>
            <p:nvCxnSpPr>
              <p:cNvPr id="3569" name="Google Shape;3569;p53"/>
              <p:cNvCxnSpPr>
                <a:stCxn id="357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66" name="Google Shape;3566;p5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53"/>
            <p:cNvGrpSpPr/>
            <p:nvPr/>
          </p:nvGrpSpPr>
          <p:grpSpPr>
            <a:xfrm>
              <a:off x="3969644" y="2440153"/>
              <a:ext cx="225853" cy="296651"/>
              <a:chOff x="3775710" y="1729289"/>
              <a:chExt cx="136500" cy="179289"/>
            </a:xfrm>
          </p:grpSpPr>
          <p:cxnSp>
            <p:nvCxnSpPr>
              <p:cNvPr id="3572" name="Google Shape;3572;p5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573" name="Google Shape;3573;p5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53"/>
            <p:cNvGrpSpPr/>
            <p:nvPr/>
          </p:nvGrpSpPr>
          <p:grpSpPr>
            <a:xfrm>
              <a:off x="4427051" y="2358270"/>
              <a:ext cx="225647" cy="307714"/>
              <a:chOff x="5393704" y="2004714"/>
              <a:chExt cx="792300" cy="1080458"/>
            </a:xfrm>
          </p:grpSpPr>
          <p:cxnSp>
            <p:nvCxnSpPr>
              <p:cNvPr id="3576" name="Google Shape;3576;p53"/>
              <p:cNvCxnSpPr>
                <a:stCxn id="357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78" name="Google Shape;3578;p5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53"/>
            <p:cNvGrpSpPr/>
            <p:nvPr/>
          </p:nvGrpSpPr>
          <p:grpSpPr>
            <a:xfrm>
              <a:off x="4884287" y="2440252"/>
              <a:ext cx="225647" cy="296532"/>
              <a:chOff x="6999166" y="2292572"/>
              <a:chExt cx="792300" cy="1041192"/>
            </a:xfrm>
          </p:grpSpPr>
          <p:cxnSp>
            <p:nvCxnSpPr>
              <p:cNvPr id="3580" name="Google Shape;3580;p5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567" name="Google Shape;3567;p5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2" name="Google Shape;3582;p53"/>
          <p:cNvGrpSpPr/>
          <p:nvPr/>
        </p:nvGrpSpPr>
        <p:grpSpPr>
          <a:xfrm>
            <a:off x="6842649" y="1185930"/>
            <a:ext cx="1581844" cy="732818"/>
            <a:chOff x="634175" y="2986275"/>
            <a:chExt cx="3147949" cy="1458344"/>
          </a:xfrm>
        </p:grpSpPr>
        <p:cxnSp>
          <p:nvCxnSpPr>
            <p:cNvPr id="3583" name="Google Shape;3583;p53"/>
            <p:cNvCxnSpPr>
              <a:stCxn id="3584" idx="4"/>
              <a:endCxn id="3585" idx="0"/>
            </p:cNvCxnSpPr>
            <p:nvPr/>
          </p:nvCxnSpPr>
          <p:spPr>
            <a:xfrm>
              <a:off x="929975" y="3577875"/>
              <a:ext cx="591600" cy="275100"/>
            </a:xfrm>
            <a:prstGeom prst="straightConnector1">
              <a:avLst/>
            </a:prstGeom>
            <a:noFill/>
            <a:ln cap="flat" cmpd="sng" w="19050">
              <a:solidFill>
                <a:srgbClr val="435D74"/>
              </a:solidFill>
              <a:prstDash val="solid"/>
              <a:round/>
              <a:headEnd len="med" w="med" type="none"/>
              <a:tailEnd len="med" w="med" type="none"/>
            </a:ln>
          </p:spPr>
        </p:cxnSp>
        <p:cxnSp>
          <p:nvCxnSpPr>
            <p:cNvPr id="3586" name="Google Shape;3586;p53"/>
            <p:cNvCxnSpPr>
              <a:stCxn id="3585" idx="0"/>
              <a:endCxn id="358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88" name="Google Shape;3588;p53"/>
            <p:cNvCxnSpPr>
              <a:stCxn id="3587" idx="4"/>
              <a:endCxn id="358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90" name="Google Shape;3590;p53"/>
            <p:cNvCxnSpPr>
              <a:stCxn id="3589" idx="0"/>
              <a:endCxn id="3591" idx="4"/>
            </p:cNvCxnSpPr>
            <p:nvPr/>
          </p:nvCxnSpPr>
          <p:spPr>
            <a:xfrm flipH="1" rot="10800000">
              <a:off x="2894933" y="3577918"/>
              <a:ext cx="591600" cy="275100"/>
            </a:xfrm>
            <a:prstGeom prst="straightConnector1">
              <a:avLst/>
            </a:prstGeom>
            <a:noFill/>
            <a:ln cap="flat" cmpd="sng" w="19050">
              <a:solidFill>
                <a:srgbClr val="435D74"/>
              </a:solidFill>
              <a:prstDash val="solid"/>
              <a:round/>
              <a:headEnd len="med" w="med" type="none"/>
              <a:tailEnd len="med" w="med" type="none"/>
            </a:ln>
          </p:spPr>
        </p:cxnSp>
        <p:sp>
          <p:nvSpPr>
            <p:cNvPr id="3591" name="Google Shape;3591;p5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87" name="Google Shape;3587;p5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84" name="Google Shape;3584;p5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89" name="Google Shape;3589;p5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85" name="Google Shape;3585;p5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592" name="Google Shape;3592;p53"/>
          <p:cNvGrpSpPr/>
          <p:nvPr/>
        </p:nvGrpSpPr>
        <p:grpSpPr>
          <a:xfrm>
            <a:off x="3410364" y="2880240"/>
            <a:ext cx="1675128" cy="313674"/>
            <a:chOff x="998425" y="1182125"/>
            <a:chExt cx="1065400" cy="199500"/>
          </a:xfrm>
        </p:grpSpPr>
        <p:sp>
          <p:nvSpPr>
            <p:cNvPr id="3593" name="Google Shape;3593;p5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53"/>
          <p:cNvGrpSpPr/>
          <p:nvPr/>
        </p:nvGrpSpPr>
        <p:grpSpPr>
          <a:xfrm>
            <a:off x="3410363" y="3836206"/>
            <a:ext cx="1675129" cy="525345"/>
            <a:chOff x="5194708" y="3484366"/>
            <a:chExt cx="3148148" cy="987304"/>
          </a:xfrm>
        </p:grpSpPr>
        <p:grpSp>
          <p:nvGrpSpPr>
            <p:cNvPr id="3599" name="Google Shape;3599;p53"/>
            <p:cNvGrpSpPr/>
            <p:nvPr/>
          </p:nvGrpSpPr>
          <p:grpSpPr>
            <a:xfrm>
              <a:off x="7531521" y="3484366"/>
              <a:ext cx="811335" cy="987304"/>
              <a:chOff x="3379425" y="1617275"/>
              <a:chExt cx="1090650" cy="1327200"/>
            </a:xfrm>
          </p:grpSpPr>
          <p:sp>
            <p:nvSpPr>
              <p:cNvPr id="3600" name="Google Shape;3600;p5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53"/>
            <p:cNvGrpSpPr/>
            <p:nvPr/>
          </p:nvGrpSpPr>
          <p:grpSpPr>
            <a:xfrm>
              <a:off x="6752546" y="3484366"/>
              <a:ext cx="811428" cy="987304"/>
              <a:chOff x="2332275" y="1617275"/>
              <a:chExt cx="1090775" cy="1327200"/>
            </a:xfrm>
          </p:grpSpPr>
          <p:sp>
            <p:nvSpPr>
              <p:cNvPr id="3604" name="Google Shape;3604;p5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53"/>
            <p:cNvGrpSpPr/>
            <p:nvPr/>
          </p:nvGrpSpPr>
          <p:grpSpPr>
            <a:xfrm>
              <a:off x="5973664" y="3484366"/>
              <a:ext cx="811335" cy="987304"/>
              <a:chOff x="1285250" y="1617275"/>
              <a:chExt cx="1090650" cy="1327200"/>
            </a:xfrm>
          </p:grpSpPr>
          <p:sp>
            <p:nvSpPr>
              <p:cNvPr id="3608" name="Google Shape;3608;p5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53"/>
            <p:cNvGrpSpPr/>
            <p:nvPr/>
          </p:nvGrpSpPr>
          <p:grpSpPr>
            <a:xfrm>
              <a:off x="5194708" y="3484366"/>
              <a:ext cx="811409" cy="987304"/>
              <a:chOff x="238125" y="1617275"/>
              <a:chExt cx="1090750" cy="1327200"/>
            </a:xfrm>
          </p:grpSpPr>
          <p:sp>
            <p:nvSpPr>
              <p:cNvPr id="3612" name="Google Shape;3612;p5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5" name="Google Shape;3615;p53"/>
          <p:cNvGrpSpPr/>
          <p:nvPr/>
        </p:nvGrpSpPr>
        <p:grpSpPr>
          <a:xfrm>
            <a:off x="6844048" y="2482095"/>
            <a:ext cx="1579046" cy="522230"/>
            <a:chOff x="6853641" y="2534077"/>
            <a:chExt cx="1515545" cy="501229"/>
          </a:xfrm>
        </p:grpSpPr>
        <p:grpSp>
          <p:nvGrpSpPr>
            <p:cNvPr id="3616" name="Google Shape;3616;p53"/>
            <p:cNvGrpSpPr/>
            <p:nvPr/>
          </p:nvGrpSpPr>
          <p:grpSpPr>
            <a:xfrm>
              <a:off x="6853641" y="2618923"/>
              <a:ext cx="1515545" cy="324556"/>
              <a:chOff x="6853641" y="2618923"/>
              <a:chExt cx="1515545" cy="324556"/>
            </a:xfrm>
          </p:grpSpPr>
          <p:sp>
            <p:nvSpPr>
              <p:cNvPr id="3617" name="Google Shape;3617;p5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2" name="Google Shape;3622;p5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53"/>
          <p:cNvGrpSpPr/>
          <p:nvPr/>
        </p:nvGrpSpPr>
        <p:grpSpPr>
          <a:xfrm>
            <a:off x="3438940" y="3357136"/>
            <a:ext cx="1617976" cy="346616"/>
            <a:chOff x="1808063" y="4294338"/>
            <a:chExt cx="3370782" cy="721817"/>
          </a:xfrm>
        </p:grpSpPr>
        <p:sp>
          <p:nvSpPr>
            <p:cNvPr id="3628" name="Google Shape;3628;p5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53"/>
          <p:cNvGrpSpPr/>
          <p:nvPr/>
        </p:nvGrpSpPr>
        <p:grpSpPr>
          <a:xfrm>
            <a:off x="5264936" y="4023886"/>
            <a:ext cx="1417067" cy="350605"/>
            <a:chOff x="4234950" y="2101012"/>
            <a:chExt cx="4219974" cy="1044090"/>
          </a:xfrm>
        </p:grpSpPr>
        <p:sp>
          <p:nvSpPr>
            <p:cNvPr id="3639" name="Google Shape;3639;p5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53"/>
          <p:cNvGrpSpPr/>
          <p:nvPr/>
        </p:nvGrpSpPr>
        <p:grpSpPr>
          <a:xfrm>
            <a:off x="6840408" y="2014643"/>
            <a:ext cx="1586327" cy="371557"/>
            <a:chOff x="1247650" y="2075423"/>
            <a:chExt cx="6648477" cy="1557238"/>
          </a:xfrm>
        </p:grpSpPr>
        <p:sp>
          <p:nvSpPr>
            <p:cNvPr id="3656" name="Google Shape;3656;p5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53"/>
          <p:cNvGrpSpPr/>
          <p:nvPr/>
        </p:nvGrpSpPr>
        <p:grpSpPr>
          <a:xfrm>
            <a:off x="5271678" y="1167833"/>
            <a:ext cx="1415601" cy="1648533"/>
            <a:chOff x="1839112" y="2209163"/>
            <a:chExt cx="1918159" cy="2233784"/>
          </a:xfrm>
        </p:grpSpPr>
        <p:sp>
          <p:nvSpPr>
            <p:cNvPr id="3663" name="Google Shape;3663;p5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6" name="Google Shape;3666;p53"/>
            <p:cNvCxnSpPr>
              <a:stCxn id="3663" idx="6"/>
              <a:endCxn id="3664" idx="2"/>
            </p:cNvCxnSpPr>
            <p:nvPr/>
          </p:nvCxnSpPr>
          <p:spPr>
            <a:xfrm>
              <a:off x="2414212" y="2496713"/>
              <a:ext cx="768000" cy="9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67" name="Google Shape;3667;p53"/>
            <p:cNvCxnSpPr>
              <a:stCxn id="3664" idx="4"/>
              <a:endCxn id="366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669" name="Google Shape;3669;p53"/>
            <p:cNvCxnSpPr>
              <a:stCxn id="3668" idx="6"/>
              <a:endCxn id="3665" idx="2"/>
            </p:cNvCxnSpPr>
            <p:nvPr/>
          </p:nvCxnSpPr>
          <p:spPr>
            <a:xfrm>
              <a:off x="2414212" y="3328316"/>
              <a:ext cx="768000" cy="9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70" name="Google Shape;3670;p53"/>
            <p:cNvCxnSpPr>
              <a:stCxn id="3665" idx="4"/>
              <a:endCxn id="367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668" name="Google Shape;3668;p5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3" name="Google Shape;3673;p53"/>
            <p:cNvCxnSpPr>
              <a:endCxn id="367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674" name="Google Shape;3674;p53"/>
          <p:cNvGrpSpPr/>
          <p:nvPr/>
        </p:nvGrpSpPr>
        <p:grpSpPr>
          <a:xfrm>
            <a:off x="3428944" y="1185917"/>
            <a:ext cx="1637968" cy="154942"/>
            <a:chOff x="238125" y="2506075"/>
            <a:chExt cx="7115411" cy="673075"/>
          </a:xfrm>
        </p:grpSpPr>
        <p:sp>
          <p:nvSpPr>
            <p:cNvPr id="3675" name="Google Shape;3675;p5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53"/>
          <p:cNvGrpSpPr/>
          <p:nvPr/>
        </p:nvGrpSpPr>
        <p:grpSpPr>
          <a:xfrm>
            <a:off x="1969680" y="1500635"/>
            <a:ext cx="1262932" cy="785408"/>
            <a:chOff x="548861" y="389676"/>
            <a:chExt cx="3843371" cy="2390163"/>
          </a:xfrm>
        </p:grpSpPr>
        <p:cxnSp>
          <p:nvCxnSpPr>
            <p:cNvPr id="3681" name="Google Shape;3681;p5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82" name="Google Shape;3682;p5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83" name="Google Shape;3683;p5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84" name="Google Shape;3684;p5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85" name="Google Shape;3685;p5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86" name="Google Shape;3686;p5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7" name="Google Shape;3687;p5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88" name="Google Shape;3688;p5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53"/>
          <p:cNvGrpSpPr/>
          <p:nvPr/>
        </p:nvGrpSpPr>
        <p:grpSpPr>
          <a:xfrm>
            <a:off x="757812" y="2607512"/>
            <a:ext cx="1412054" cy="633562"/>
            <a:chOff x="1187400" y="2529299"/>
            <a:chExt cx="6769193" cy="2241903"/>
          </a:xfrm>
        </p:grpSpPr>
        <p:sp>
          <p:nvSpPr>
            <p:cNvPr id="3695" name="Google Shape;3695;p5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96" name="Google Shape;3696;p5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97" name="Google Shape;3697;p5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98" name="Google Shape;3698;p5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99" name="Google Shape;3699;p5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0" name="Google Shape;3700;p5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1" name="Google Shape;3701;p5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02" name="Google Shape;3702;p53"/>
            <p:cNvCxnSpPr>
              <a:stCxn id="3695" idx="2"/>
              <a:endCxn id="3696" idx="0"/>
            </p:cNvCxnSpPr>
            <p:nvPr/>
          </p:nvCxnSpPr>
          <p:spPr>
            <a:xfrm flipH="1" rot="-5400000">
              <a:off x="5228393" y="2315399"/>
              <a:ext cx="4575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03" name="Google Shape;3703;p53"/>
            <p:cNvCxnSpPr>
              <a:stCxn id="3697" idx="0"/>
              <a:endCxn id="3695" idx="2"/>
            </p:cNvCxnSpPr>
            <p:nvPr/>
          </p:nvCxnSpPr>
          <p:spPr>
            <a:xfrm rot="-5400000">
              <a:off x="3458097" y="2315100"/>
              <a:ext cx="4575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04" name="Google Shape;3704;p53"/>
            <p:cNvCxnSpPr>
              <a:stCxn id="3697" idx="2"/>
              <a:endCxn id="3699" idx="0"/>
            </p:cNvCxnSpPr>
            <p:nvPr/>
          </p:nvCxnSpPr>
          <p:spPr>
            <a:xfrm flipH="1" rot="-5400000">
              <a:off x="2995797" y="3677400"/>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05" name="Google Shape;3705;p53"/>
            <p:cNvCxnSpPr>
              <a:stCxn id="3698" idx="0"/>
              <a:endCxn id="3697" idx="2"/>
            </p:cNvCxnSpPr>
            <p:nvPr/>
          </p:nvCxnSpPr>
          <p:spPr>
            <a:xfrm rot="-5400000">
              <a:off x="2150550" y="3677101"/>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06" name="Google Shape;3706;p53"/>
            <p:cNvCxnSpPr>
              <a:stCxn id="3696" idx="2"/>
              <a:endCxn id="3701" idx="0"/>
            </p:cNvCxnSpPr>
            <p:nvPr/>
          </p:nvCxnSpPr>
          <p:spPr>
            <a:xfrm flipH="1" rot="-5400000">
              <a:off x="6536390" y="3677400"/>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07" name="Google Shape;3707;p53"/>
            <p:cNvCxnSpPr>
              <a:stCxn id="3700" idx="0"/>
              <a:endCxn id="3696" idx="2"/>
            </p:cNvCxnSpPr>
            <p:nvPr/>
          </p:nvCxnSpPr>
          <p:spPr>
            <a:xfrm rot="-5400000">
              <a:off x="5691150" y="3677101"/>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08" name="Google Shape;3708;p53"/>
          <p:cNvGrpSpPr/>
          <p:nvPr/>
        </p:nvGrpSpPr>
        <p:grpSpPr>
          <a:xfrm>
            <a:off x="6844058" y="3100221"/>
            <a:ext cx="1579035" cy="540873"/>
            <a:chOff x="6895650" y="3126697"/>
            <a:chExt cx="1436662" cy="492105"/>
          </a:xfrm>
        </p:grpSpPr>
        <p:sp>
          <p:nvSpPr>
            <p:cNvPr id="3709" name="Google Shape;3709;p5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4" name="Google Shape;3714;p53"/>
            <p:cNvGrpSpPr/>
            <p:nvPr/>
          </p:nvGrpSpPr>
          <p:grpSpPr>
            <a:xfrm>
              <a:off x="6995957" y="3335810"/>
              <a:ext cx="1230393" cy="71754"/>
              <a:chOff x="6995957" y="3287964"/>
              <a:chExt cx="1230393" cy="71754"/>
            </a:xfrm>
          </p:grpSpPr>
          <p:sp>
            <p:nvSpPr>
              <p:cNvPr id="3715" name="Google Shape;3715;p5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0" name="Google Shape;3720;p53"/>
          <p:cNvGrpSpPr/>
          <p:nvPr/>
        </p:nvGrpSpPr>
        <p:grpSpPr>
          <a:xfrm>
            <a:off x="6842640" y="3736984"/>
            <a:ext cx="1581862" cy="650625"/>
            <a:chOff x="6777990" y="3710194"/>
            <a:chExt cx="1646915" cy="677382"/>
          </a:xfrm>
        </p:grpSpPr>
        <p:grpSp>
          <p:nvGrpSpPr>
            <p:cNvPr id="3721" name="Google Shape;3721;p53"/>
            <p:cNvGrpSpPr/>
            <p:nvPr/>
          </p:nvGrpSpPr>
          <p:grpSpPr>
            <a:xfrm>
              <a:off x="6777990" y="3874492"/>
              <a:ext cx="411129" cy="513083"/>
              <a:chOff x="6777990" y="3874492"/>
              <a:chExt cx="411129" cy="513083"/>
            </a:xfrm>
          </p:grpSpPr>
          <p:cxnSp>
            <p:nvCxnSpPr>
              <p:cNvPr id="3722" name="Google Shape;3722;p5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23" name="Google Shape;3723;p5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53"/>
            <p:cNvGrpSpPr/>
            <p:nvPr/>
          </p:nvGrpSpPr>
          <p:grpSpPr>
            <a:xfrm>
              <a:off x="7188425" y="3710194"/>
              <a:ext cx="411123" cy="520535"/>
              <a:chOff x="7188425" y="3710194"/>
              <a:chExt cx="411123" cy="520535"/>
            </a:xfrm>
          </p:grpSpPr>
          <p:cxnSp>
            <p:nvCxnSpPr>
              <p:cNvPr id="3725" name="Google Shape;3725;p5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26" name="Google Shape;3726;p5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53"/>
            <p:cNvGrpSpPr/>
            <p:nvPr/>
          </p:nvGrpSpPr>
          <p:grpSpPr>
            <a:xfrm>
              <a:off x="7603341" y="3874492"/>
              <a:ext cx="411474" cy="513083"/>
              <a:chOff x="7603341" y="3874492"/>
              <a:chExt cx="411474" cy="513083"/>
            </a:xfrm>
          </p:grpSpPr>
          <p:cxnSp>
            <p:nvCxnSpPr>
              <p:cNvPr id="3728" name="Google Shape;3728;p5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29" name="Google Shape;3729;p5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53"/>
            <p:cNvGrpSpPr/>
            <p:nvPr/>
          </p:nvGrpSpPr>
          <p:grpSpPr>
            <a:xfrm>
              <a:off x="8013776" y="3722847"/>
              <a:ext cx="411129" cy="507881"/>
              <a:chOff x="8013776" y="3722847"/>
              <a:chExt cx="411129" cy="507881"/>
            </a:xfrm>
          </p:grpSpPr>
          <p:cxnSp>
            <p:nvCxnSpPr>
              <p:cNvPr id="3731" name="Google Shape;3731;p5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732" name="Google Shape;3732;p5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3" name="Google Shape;3733;p53"/>
          <p:cNvGrpSpPr/>
          <p:nvPr/>
        </p:nvGrpSpPr>
        <p:grpSpPr>
          <a:xfrm>
            <a:off x="5262155" y="2909824"/>
            <a:ext cx="1421889" cy="1020603"/>
            <a:chOff x="5190863" y="2824811"/>
            <a:chExt cx="1544860" cy="1108869"/>
          </a:xfrm>
        </p:grpSpPr>
        <p:grpSp>
          <p:nvGrpSpPr>
            <p:cNvPr id="3734" name="Google Shape;3734;p53"/>
            <p:cNvGrpSpPr/>
            <p:nvPr/>
          </p:nvGrpSpPr>
          <p:grpSpPr>
            <a:xfrm>
              <a:off x="5938695" y="3176919"/>
              <a:ext cx="685761" cy="404739"/>
              <a:chOff x="5938695" y="3176919"/>
              <a:chExt cx="685761" cy="404739"/>
            </a:xfrm>
          </p:grpSpPr>
          <p:grpSp>
            <p:nvGrpSpPr>
              <p:cNvPr id="3735" name="Google Shape;3735;p53"/>
              <p:cNvGrpSpPr/>
              <p:nvPr/>
            </p:nvGrpSpPr>
            <p:grpSpPr>
              <a:xfrm>
                <a:off x="5938695" y="3176919"/>
                <a:ext cx="685761" cy="404739"/>
                <a:chOff x="5938695" y="3176919"/>
                <a:chExt cx="685761" cy="404739"/>
              </a:xfrm>
            </p:grpSpPr>
            <p:sp>
              <p:nvSpPr>
                <p:cNvPr id="3736" name="Google Shape;3736;p5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8" name="Google Shape;3738;p5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53"/>
            <p:cNvGrpSpPr/>
            <p:nvPr/>
          </p:nvGrpSpPr>
          <p:grpSpPr>
            <a:xfrm>
              <a:off x="5305233" y="3176835"/>
              <a:ext cx="685971" cy="404655"/>
              <a:chOff x="5305233" y="3176835"/>
              <a:chExt cx="685971" cy="404655"/>
            </a:xfrm>
          </p:grpSpPr>
          <p:grpSp>
            <p:nvGrpSpPr>
              <p:cNvPr id="3740" name="Google Shape;3740;p53"/>
              <p:cNvGrpSpPr/>
              <p:nvPr/>
            </p:nvGrpSpPr>
            <p:grpSpPr>
              <a:xfrm>
                <a:off x="5305233" y="3176835"/>
                <a:ext cx="685971" cy="404655"/>
                <a:chOff x="5305233" y="3176835"/>
                <a:chExt cx="685971" cy="404655"/>
              </a:xfrm>
            </p:grpSpPr>
            <p:sp>
              <p:nvSpPr>
                <p:cNvPr id="3741" name="Google Shape;3741;p5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3" name="Google Shape;3743;p5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4" name="Google Shape;3744;p5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5" name="Google Shape;3745;p53"/>
            <p:cNvGrpSpPr/>
            <p:nvPr/>
          </p:nvGrpSpPr>
          <p:grpSpPr>
            <a:xfrm>
              <a:off x="5657361" y="2824811"/>
              <a:ext cx="1078361" cy="404655"/>
              <a:chOff x="5657361" y="2824811"/>
              <a:chExt cx="1078361" cy="404655"/>
            </a:xfrm>
          </p:grpSpPr>
          <p:grpSp>
            <p:nvGrpSpPr>
              <p:cNvPr id="3746" name="Google Shape;3746;p53"/>
              <p:cNvGrpSpPr/>
              <p:nvPr/>
            </p:nvGrpSpPr>
            <p:grpSpPr>
              <a:xfrm>
                <a:off x="5657361" y="2824811"/>
                <a:ext cx="1078361" cy="404655"/>
                <a:chOff x="5657361" y="2824811"/>
                <a:chExt cx="1078361" cy="404655"/>
              </a:xfrm>
            </p:grpSpPr>
            <p:grpSp>
              <p:nvGrpSpPr>
                <p:cNvPr id="3747" name="Google Shape;3747;p53"/>
                <p:cNvGrpSpPr/>
                <p:nvPr/>
              </p:nvGrpSpPr>
              <p:grpSpPr>
                <a:xfrm>
                  <a:off x="5938485" y="2824811"/>
                  <a:ext cx="797237" cy="404655"/>
                  <a:chOff x="5938485" y="2824811"/>
                  <a:chExt cx="797237" cy="404655"/>
                </a:xfrm>
              </p:grpSpPr>
              <p:sp>
                <p:nvSpPr>
                  <p:cNvPr id="3748" name="Google Shape;3748;p5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0" name="Google Shape;3750;p5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1" name="Google Shape;3751;p5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53"/>
            <p:cNvGrpSpPr/>
            <p:nvPr/>
          </p:nvGrpSpPr>
          <p:grpSpPr>
            <a:xfrm>
              <a:off x="5190863" y="3528942"/>
              <a:ext cx="1078026" cy="404739"/>
              <a:chOff x="5190863" y="3528942"/>
              <a:chExt cx="1078026" cy="404739"/>
            </a:xfrm>
          </p:grpSpPr>
          <p:sp>
            <p:nvSpPr>
              <p:cNvPr id="3753" name="Google Shape;3753;p5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4" name="Google Shape;3754;p53"/>
              <p:cNvGrpSpPr/>
              <p:nvPr/>
            </p:nvGrpSpPr>
            <p:grpSpPr>
              <a:xfrm>
                <a:off x="5190863" y="3528942"/>
                <a:ext cx="1078026" cy="404739"/>
                <a:chOff x="5190863" y="3528942"/>
                <a:chExt cx="1078026" cy="404739"/>
              </a:xfrm>
            </p:grpSpPr>
            <p:sp>
              <p:nvSpPr>
                <p:cNvPr id="3755" name="Google Shape;3755;p5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57" name="Google Shape;3757;p53"/>
          <p:cNvGrpSpPr/>
          <p:nvPr/>
        </p:nvGrpSpPr>
        <p:grpSpPr>
          <a:xfrm>
            <a:off x="728162" y="1474292"/>
            <a:ext cx="1086719" cy="879487"/>
            <a:chOff x="803162" y="1474292"/>
            <a:chExt cx="1086719" cy="879487"/>
          </a:xfrm>
        </p:grpSpPr>
        <p:grpSp>
          <p:nvGrpSpPr>
            <p:cNvPr id="3758" name="Google Shape;3758;p53"/>
            <p:cNvGrpSpPr/>
            <p:nvPr/>
          </p:nvGrpSpPr>
          <p:grpSpPr>
            <a:xfrm>
              <a:off x="803162" y="1625948"/>
              <a:ext cx="445856" cy="576579"/>
              <a:chOff x="803162" y="1625948"/>
              <a:chExt cx="445856" cy="576579"/>
            </a:xfrm>
          </p:grpSpPr>
          <p:sp>
            <p:nvSpPr>
              <p:cNvPr id="3759" name="Google Shape;3759;p5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0" name="Google Shape;3760;p53"/>
              <p:cNvGrpSpPr/>
              <p:nvPr/>
            </p:nvGrpSpPr>
            <p:grpSpPr>
              <a:xfrm>
                <a:off x="1056023" y="1625948"/>
                <a:ext cx="192995" cy="576579"/>
                <a:chOff x="1056023" y="1625948"/>
                <a:chExt cx="192995" cy="576579"/>
              </a:xfrm>
            </p:grpSpPr>
            <p:sp>
              <p:nvSpPr>
                <p:cNvPr id="3761" name="Google Shape;3761;p5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6" name="Google Shape;3766;p53"/>
            <p:cNvGrpSpPr/>
            <p:nvPr/>
          </p:nvGrpSpPr>
          <p:grpSpPr>
            <a:xfrm>
              <a:off x="1371406" y="1474292"/>
              <a:ext cx="518475" cy="879487"/>
              <a:chOff x="1398231" y="1474292"/>
              <a:chExt cx="518475" cy="879487"/>
            </a:xfrm>
          </p:grpSpPr>
          <p:grpSp>
            <p:nvGrpSpPr>
              <p:cNvPr id="3767" name="Google Shape;3767;p53"/>
              <p:cNvGrpSpPr/>
              <p:nvPr/>
            </p:nvGrpSpPr>
            <p:grpSpPr>
              <a:xfrm>
                <a:off x="1398231" y="1474292"/>
                <a:ext cx="518475" cy="341643"/>
                <a:chOff x="1398231" y="1474292"/>
                <a:chExt cx="518475" cy="341643"/>
              </a:xfrm>
            </p:grpSpPr>
            <p:sp>
              <p:nvSpPr>
                <p:cNvPr id="3768" name="Google Shape;3768;p5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53"/>
                <p:cNvGrpSpPr/>
                <p:nvPr/>
              </p:nvGrpSpPr>
              <p:grpSpPr>
                <a:xfrm>
                  <a:off x="1616453" y="1474292"/>
                  <a:ext cx="300253" cy="341643"/>
                  <a:chOff x="1616453" y="1475379"/>
                  <a:chExt cx="300253" cy="341643"/>
                </a:xfrm>
              </p:grpSpPr>
              <p:sp>
                <p:nvSpPr>
                  <p:cNvPr id="3770" name="Google Shape;3770;p5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7" name="Google Shape;3777;p53"/>
                  <p:cNvGrpSpPr/>
                  <p:nvPr/>
                </p:nvGrpSpPr>
                <p:grpSpPr>
                  <a:xfrm>
                    <a:off x="1839639" y="1475379"/>
                    <a:ext cx="77067" cy="341643"/>
                    <a:chOff x="1839639" y="1475379"/>
                    <a:chExt cx="77067" cy="341643"/>
                  </a:xfrm>
                </p:grpSpPr>
                <p:sp>
                  <p:nvSpPr>
                    <p:cNvPr id="3778" name="Google Shape;3778;p5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80" name="Google Shape;3780;p53"/>
              <p:cNvGrpSpPr/>
              <p:nvPr/>
            </p:nvGrpSpPr>
            <p:grpSpPr>
              <a:xfrm>
                <a:off x="1398451" y="2012951"/>
                <a:ext cx="518255" cy="340828"/>
                <a:chOff x="1398451" y="2012951"/>
                <a:chExt cx="518255" cy="340828"/>
              </a:xfrm>
            </p:grpSpPr>
            <p:sp>
              <p:nvSpPr>
                <p:cNvPr id="3781" name="Google Shape;3781;p5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2" name="Google Shape;3782;p53"/>
                <p:cNvGrpSpPr/>
                <p:nvPr/>
              </p:nvGrpSpPr>
              <p:grpSpPr>
                <a:xfrm>
                  <a:off x="1616453" y="2012951"/>
                  <a:ext cx="300253" cy="340828"/>
                  <a:chOff x="1616453" y="2013538"/>
                  <a:chExt cx="300253" cy="340828"/>
                </a:xfrm>
              </p:grpSpPr>
              <p:sp>
                <p:nvSpPr>
                  <p:cNvPr id="3783" name="Google Shape;3783;p5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0" name="Google Shape;3790;p53"/>
                  <p:cNvGrpSpPr/>
                  <p:nvPr/>
                </p:nvGrpSpPr>
                <p:grpSpPr>
                  <a:xfrm>
                    <a:off x="1839639" y="2013538"/>
                    <a:ext cx="77067" cy="340828"/>
                    <a:chOff x="1839639" y="2013538"/>
                    <a:chExt cx="77067" cy="340828"/>
                  </a:xfrm>
                </p:grpSpPr>
                <p:sp>
                  <p:nvSpPr>
                    <p:cNvPr id="3791" name="Google Shape;3791;p5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93" name="Google Shape;3793;p53"/>
          <p:cNvGrpSpPr/>
          <p:nvPr/>
        </p:nvGrpSpPr>
        <p:grpSpPr>
          <a:xfrm>
            <a:off x="724986" y="3605478"/>
            <a:ext cx="1368681" cy="682918"/>
            <a:chOff x="724986" y="3605478"/>
            <a:chExt cx="1368681" cy="682918"/>
          </a:xfrm>
        </p:grpSpPr>
        <p:grpSp>
          <p:nvGrpSpPr>
            <p:cNvPr id="3794" name="Google Shape;3794;p53"/>
            <p:cNvGrpSpPr/>
            <p:nvPr/>
          </p:nvGrpSpPr>
          <p:grpSpPr>
            <a:xfrm>
              <a:off x="1289102" y="3823629"/>
              <a:ext cx="240442" cy="250435"/>
              <a:chOff x="-165066" y="3843615"/>
              <a:chExt cx="221259" cy="230455"/>
            </a:xfrm>
          </p:grpSpPr>
          <p:sp>
            <p:nvSpPr>
              <p:cNvPr id="3795" name="Google Shape;3795;p5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3"/>
            <p:cNvGrpSpPr/>
            <p:nvPr/>
          </p:nvGrpSpPr>
          <p:grpSpPr>
            <a:xfrm>
              <a:off x="724986" y="3605478"/>
              <a:ext cx="1368681" cy="682918"/>
              <a:chOff x="724986" y="3605478"/>
              <a:chExt cx="1368681" cy="682918"/>
            </a:xfrm>
          </p:grpSpPr>
          <p:grpSp>
            <p:nvGrpSpPr>
              <p:cNvPr id="3816" name="Google Shape;3816;p53"/>
              <p:cNvGrpSpPr/>
              <p:nvPr/>
            </p:nvGrpSpPr>
            <p:grpSpPr>
              <a:xfrm>
                <a:off x="1498221" y="4047614"/>
                <a:ext cx="529172" cy="240783"/>
                <a:chOff x="1498221" y="4047614"/>
                <a:chExt cx="529172" cy="240783"/>
              </a:xfrm>
            </p:grpSpPr>
            <p:grpSp>
              <p:nvGrpSpPr>
                <p:cNvPr id="3817" name="Google Shape;3817;p53"/>
                <p:cNvGrpSpPr/>
                <p:nvPr/>
              </p:nvGrpSpPr>
              <p:grpSpPr>
                <a:xfrm>
                  <a:off x="1826655" y="4224370"/>
                  <a:ext cx="200738" cy="25631"/>
                  <a:chOff x="1826655" y="4224370"/>
                  <a:chExt cx="200738" cy="25631"/>
                </a:xfrm>
              </p:grpSpPr>
              <p:sp>
                <p:nvSpPr>
                  <p:cNvPr id="3818" name="Google Shape;3818;p5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53"/>
                <p:cNvGrpSpPr/>
                <p:nvPr/>
              </p:nvGrpSpPr>
              <p:grpSpPr>
                <a:xfrm>
                  <a:off x="1498221" y="4047614"/>
                  <a:ext cx="328444" cy="240783"/>
                  <a:chOff x="1498221" y="4047614"/>
                  <a:chExt cx="328444" cy="240783"/>
                </a:xfrm>
              </p:grpSpPr>
              <p:sp>
                <p:nvSpPr>
                  <p:cNvPr id="3821" name="Google Shape;3821;p5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2" name="Google Shape;3822;p53"/>
                  <p:cNvGrpSpPr/>
                  <p:nvPr/>
                </p:nvGrpSpPr>
                <p:grpSpPr>
                  <a:xfrm>
                    <a:off x="1498221" y="4047614"/>
                    <a:ext cx="150566" cy="190416"/>
                    <a:chOff x="1498221" y="4047614"/>
                    <a:chExt cx="150566" cy="190416"/>
                  </a:xfrm>
                </p:grpSpPr>
                <p:sp>
                  <p:nvSpPr>
                    <p:cNvPr id="3823" name="Google Shape;3823;p5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25" name="Google Shape;3825;p53"/>
              <p:cNvGrpSpPr/>
              <p:nvPr/>
            </p:nvGrpSpPr>
            <p:grpSpPr>
              <a:xfrm>
                <a:off x="1560718" y="3800594"/>
                <a:ext cx="532948" cy="302090"/>
                <a:chOff x="1560718" y="3800594"/>
                <a:chExt cx="532948" cy="302090"/>
              </a:xfrm>
            </p:grpSpPr>
            <p:grpSp>
              <p:nvGrpSpPr>
                <p:cNvPr id="3826" name="Google Shape;3826;p53"/>
                <p:cNvGrpSpPr/>
                <p:nvPr/>
              </p:nvGrpSpPr>
              <p:grpSpPr>
                <a:xfrm>
                  <a:off x="1912179" y="3827344"/>
                  <a:ext cx="181487" cy="25631"/>
                  <a:chOff x="1912179" y="3827344"/>
                  <a:chExt cx="181487" cy="25631"/>
                </a:xfrm>
              </p:grpSpPr>
              <p:sp>
                <p:nvSpPr>
                  <p:cNvPr id="3827" name="Google Shape;3827;p5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53"/>
                <p:cNvGrpSpPr/>
                <p:nvPr/>
              </p:nvGrpSpPr>
              <p:grpSpPr>
                <a:xfrm>
                  <a:off x="1912179" y="4044505"/>
                  <a:ext cx="181487" cy="25622"/>
                  <a:chOff x="1912179" y="4044506"/>
                  <a:chExt cx="181487" cy="25622"/>
                </a:xfrm>
              </p:grpSpPr>
              <p:sp>
                <p:nvSpPr>
                  <p:cNvPr id="3830" name="Google Shape;3830;p5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53"/>
                <p:cNvGrpSpPr/>
                <p:nvPr/>
              </p:nvGrpSpPr>
              <p:grpSpPr>
                <a:xfrm>
                  <a:off x="1560718" y="3800594"/>
                  <a:ext cx="351472" cy="302090"/>
                  <a:chOff x="1560718" y="3800594"/>
                  <a:chExt cx="351472" cy="302090"/>
                </a:xfrm>
              </p:grpSpPr>
              <p:grpSp>
                <p:nvGrpSpPr>
                  <p:cNvPr id="3833" name="Google Shape;3833;p53"/>
                  <p:cNvGrpSpPr/>
                  <p:nvPr/>
                </p:nvGrpSpPr>
                <p:grpSpPr>
                  <a:xfrm>
                    <a:off x="1560718" y="3842857"/>
                    <a:ext cx="173586" cy="217131"/>
                    <a:chOff x="1560718" y="3842857"/>
                    <a:chExt cx="173586" cy="217131"/>
                  </a:xfrm>
                </p:grpSpPr>
                <p:sp>
                  <p:nvSpPr>
                    <p:cNvPr id="3834" name="Google Shape;3834;p5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7" name="Google Shape;3837;p5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39" name="Google Shape;3839;p5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53"/>
              <p:cNvGrpSpPr/>
              <p:nvPr/>
            </p:nvGrpSpPr>
            <p:grpSpPr>
              <a:xfrm>
                <a:off x="785350" y="3605478"/>
                <a:ext cx="535311" cy="249245"/>
                <a:chOff x="785350" y="3605478"/>
                <a:chExt cx="535311" cy="249245"/>
              </a:xfrm>
            </p:grpSpPr>
            <p:grpSp>
              <p:nvGrpSpPr>
                <p:cNvPr id="3841" name="Google Shape;3841;p53"/>
                <p:cNvGrpSpPr/>
                <p:nvPr/>
              </p:nvGrpSpPr>
              <p:grpSpPr>
                <a:xfrm>
                  <a:off x="785350" y="3605478"/>
                  <a:ext cx="376191" cy="102736"/>
                  <a:chOff x="785350" y="3605478"/>
                  <a:chExt cx="376191" cy="102736"/>
                </a:xfrm>
              </p:grpSpPr>
              <p:sp>
                <p:nvSpPr>
                  <p:cNvPr id="3842" name="Google Shape;3842;p5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53"/>
                <p:cNvGrpSpPr/>
                <p:nvPr/>
              </p:nvGrpSpPr>
              <p:grpSpPr>
                <a:xfrm>
                  <a:off x="1161530" y="3655851"/>
                  <a:ext cx="159131" cy="198872"/>
                  <a:chOff x="1161530" y="3655851"/>
                  <a:chExt cx="159131" cy="198872"/>
                </a:xfrm>
              </p:grpSpPr>
              <p:sp>
                <p:nvSpPr>
                  <p:cNvPr id="3846" name="Google Shape;3846;p5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8" name="Google Shape;3848;p53"/>
              <p:cNvGrpSpPr/>
              <p:nvPr/>
            </p:nvGrpSpPr>
            <p:grpSpPr>
              <a:xfrm>
                <a:off x="785350" y="4047614"/>
                <a:ext cx="535311" cy="240783"/>
                <a:chOff x="785350" y="4047614"/>
                <a:chExt cx="535311" cy="240783"/>
              </a:xfrm>
            </p:grpSpPr>
            <p:grpSp>
              <p:nvGrpSpPr>
                <p:cNvPr id="3849" name="Google Shape;3849;p53"/>
                <p:cNvGrpSpPr/>
                <p:nvPr/>
              </p:nvGrpSpPr>
              <p:grpSpPr>
                <a:xfrm>
                  <a:off x="1161636" y="4047614"/>
                  <a:ext cx="159025" cy="190415"/>
                  <a:chOff x="1161636" y="4047614"/>
                  <a:chExt cx="159025" cy="190415"/>
                </a:xfrm>
              </p:grpSpPr>
              <p:sp>
                <p:nvSpPr>
                  <p:cNvPr id="3850" name="Google Shape;3850;p5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53"/>
                <p:cNvGrpSpPr/>
                <p:nvPr/>
              </p:nvGrpSpPr>
              <p:grpSpPr>
                <a:xfrm>
                  <a:off x="785350" y="4185661"/>
                  <a:ext cx="376191" cy="102736"/>
                  <a:chOff x="785350" y="4185661"/>
                  <a:chExt cx="376191" cy="102736"/>
                </a:xfrm>
              </p:grpSpPr>
              <p:sp>
                <p:nvSpPr>
                  <p:cNvPr id="3853" name="Google Shape;3853;p5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6" name="Google Shape;3856;p53"/>
              <p:cNvGrpSpPr/>
              <p:nvPr/>
            </p:nvGrpSpPr>
            <p:grpSpPr>
              <a:xfrm>
                <a:off x="1501054" y="3605478"/>
                <a:ext cx="526340" cy="249240"/>
                <a:chOff x="1501054" y="3605478"/>
                <a:chExt cx="526340" cy="249240"/>
              </a:xfrm>
            </p:grpSpPr>
            <p:grpSp>
              <p:nvGrpSpPr>
                <p:cNvPr id="3857" name="Google Shape;3857;p53"/>
                <p:cNvGrpSpPr/>
                <p:nvPr/>
              </p:nvGrpSpPr>
              <p:grpSpPr>
                <a:xfrm>
                  <a:off x="1834208" y="3643867"/>
                  <a:ext cx="193185" cy="25622"/>
                  <a:chOff x="1834208" y="3643867"/>
                  <a:chExt cx="193185" cy="25622"/>
                </a:xfrm>
              </p:grpSpPr>
              <p:sp>
                <p:nvSpPr>
                  <p:cNvPr id="3858" name="Google Shape;3858;p5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53"/>
                <p:cNvGrpSpPr/>
                <p:nvPr/>
              </p:nvGrpSpPr>
              <p:grpSpPr>
                <a:xfrm>
                  <a:off x="1501054" y="3605478"/>
                  <a:ext cx="333165" cy="249240"/>
                  <a:chOff x="1501054" y="3605478"/>
                  <a:chExt cx="333165" cy="249240"/>
                </a:xfrm>
              </p:grpSpPr>
              <p:sp>
                <p:nvSpPr>
                  <p:cNvPr id="3861" name="Google Shape;3861;p5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2" name="Google Shape;3862;p53"/>
                  <p:cNvGrpSpPr/>
                  <p:nvPr/>
                </p:nvGrpSpPr>
                <p:grpSpPr>
                  <a:xfrm>
                    <a:off x="1501054" y="3655851"/>
                    <a:ext cx="155286" cy="198867"/>
                    <a:chOff x="1501054" y="3655851"/>
                    <a:chExt cx="155286" cy="198867"/>
                  </a:xfrm>
                </p:grpSpPr>
                <p:sp>
                  <p:nvSpPr>
                    <p:cNvPr id="3863" name="Google Shape;3863;p5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65" name="Google Shape;3865;p53"/>
              <p:cNvGrpSpPr/>
              <p:nvPr/>
            </p:nvGrpSpPr>
            <p:grpSpPr>
              <a:xfrm>
                <a:off x="724986" y="3800594"/>
                <a:ext cx="532950" cy="302090"/>
                <a:chOff x="724986" y="3800594"/>
                <a:chExt cx="532950" cy="302090"/>
              </a:xfrm>
            </p:grpSpPr>
            <p:grpSp>
              <p:nvGrpSpPr>
                <p:cNvPr id="3866" name="Google Shape;3866;p53"/>
                <p:cNvGrpSpPr/>
                <p:nvPr/>
              </p:nvGrpSpPr>
              <p:grpSpPr>
                <a:xfrm>
                  <a:off x="724986" y="4044367"/>
                  <a:ext cx="181314" cy="25626"/>
                  <a:chOff x="724986" y="4044367"/>
                  <a:chExt cx="181314" cy="25626"/>
                </a:xfrm>
              </p:grpSpPr>
              <p:sp>
                <p:nvSpPr>
                  <p:cNvPr id="3867" name="Google Shape;3867;p5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53"/>
                <p:cNvGrpSpPr/>
                <p:nvPr/>
              </p:nvGrpSpPr>
              <p:grpSpPr>
                <a:xfrm>
                  <a:off x="906290" y="3800594"/>
                  <a:ext cx="351646" cy="302090"/>
                  <a:chOff x="906290" y="3800594"/>
                  <a:chExt cx="351646" cy="302090"/>
                </a:xfrm>
              </p:grpSpPr>
              <p:grpSp>
                <p:nvGrpSpPr>
                  <p:cNvPr id="3870" name="Google Shape;3870;p53"/>
                  <p:cNvGrpSpPr/>
                  <p:nvPr/>
                </p:nvGrpSpPr>
                <p:grpSpPr>
                  <a:xfrm>
                    <a:off x="1084172" y="3842857"/>
                    <a:ext cx="173764" cy="217131"/>
                    <a:chOff x="1084172" y="3842857"/>
                    <a:chExt cx="173764" cy="217131"/>
                  </a:xfrm>
                </p:grpSpPr>
                <p:grpSp>
                  <p:nvGrpSpPr>
                    <p:cNvPr id="3871" name="Google Shape;3871;p53"/>
                    <p:cNvGrpSpPr/>
                    <p:nvPr/>
                  </p:nvGrpSpPr>
                  <p:grpSpPr>
                    <a:xfrm>
                      <a:off x="1156862" y="3936509"/>
                      <a:ext cx="101073" cy="25622"/>
                      <a:chOff x="1156862" y="3936509"/>
                      <a:chExt cx="101073" cy="25622"/>
                    </a:xfrm>
                  </p:grpSpPr>
                  <p:sp>
                    <p:nvSpPr>
                      <p:cNvPr id="3872" name="Google Shape;3872;p5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4" name="Google Shape;3874;p5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5" name="Google Shape;3875;p5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53"/>
                <p:cNvGrpSpPr/>
                <p:nvPr/>
              </p:nvGrpSpPr>
              <p:grpSpPr>
                <a:xfrm>
                  <a:off x="724986" y="3830189"/>
                  <a:ext cx="189533" cy="25626"/>
                  <a:chOff x="724986" y="3830189"/>
                  <a:chExt cx="189533" cy="25626"/>
                </a:xfrm>
              </p:grpSpPr>
              <p:sp>
                <p:nvSpPr>
                  <p:cNvPr id="3878" name="Google Shape;3878;p5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880" name="Google Shape;3880;p53"/>
          <p:cNvGrpSpPr/>
          <p:nvPr/>
        </p:nvGrpSpPr>
        <p:grpSpPr>
          <a:xfrm>
            <a:off x="2253298" y="2455640"/>
            <a:ext cx="948701" cy="935378"/>
            <a:chOff x="2253298" y="2428317"/>
            <a:chExt cx="948701" cy="935378"/>
          </a:xfrm>
        </p:grpSpPr>
        <p:sp>
          <p:nvSpPr>
            <p:cNvPr id="3881" name="Google Shape;3881;p5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17" name="Shape 3917"/>
        <p:cNvGrpSpPr/>
        <p:nvPr/>
      </p:nvGrpSpPr>
      <p:grpSpPr>
        <a:xfrm>
          <a:off x="0" y="0"/>
          <a:ext cx="0" cy="0"/>
          <a:chOff x="0" y="0"/>
          <a:chExt cx="0" cy="0"/>
        </a:xfrm>
      </p:grpSpPr>
      <p:grpSp>
        <p:nvGrpSpPr>
          <p:cNvPr id="3918" name="Google Shape;3918;p54"/>
          <p:cNvGrpSpPr/>
          <p:nvPr/>
        </p:nvGrpSpPr>
        <p:grpSpPr>
          <a:xfrm>
            <a:off x="3353582" y="1145627"/>
            <a:ext cx="2363393" cy="1017867"/>
            <a:chOff x="3292400" y="1219146"/>
            <a:chExt cx="2615240" cy="1110239"/>
          </a:xfrm>
        </p:grpSpPr>
        <p:sp>
          <p:nvSpPr>
            <p:cNvPr id="3919" name="Google Shape;3919;p5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3920" name="Google Shape;3920;p5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21" name="Google Shape;3921;p5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3922" name="Google Shape;3922;p5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3923" name="Google Shape;3923;p5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3924" name="Google Shape;3924;p5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3925" name="Google Shape;3925;p5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3926" name="Google Shape;3926;p5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3927" name="Google Shape;3927;p5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3928" name="Google Shape;3928;p5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3929" name="Google Shape;3929;p5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930" name="Google Shape;3930;p5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3931" name="Google Shape;3931;p5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932" name="Google Shape;3932;p5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3933" name="Google Shape;3933;p54"/>
            <p:cNvGrpSpPr/>
            <p:nvPr/>
          </p:nvGrpSpPr>
          <p:grpSpPr>
            <a:xfrm>
              <a:off x="3748438" y="1378608"/>
              <a:ext cx="2159202" cy="903971"/>
              <a:chOff x="1683525" y="2179850"/>
              <a:chExt cx="4519050" cy="2134525"/>
            </a:xfrm>
          </p:grpSpPr>
          <p:sp>
            <p:nvSpPr>
              <p:cNvPr id="3934" name="Google Shape;3934;p5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35" name="Google Shape;3935;p5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36" name="Google Shape;3936;p5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37" name="Google Shape;3937;p5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38" name="Google Shape;3938;p5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39" name="Google Shape;3939;p5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40" name="Google Shape;3940;p5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41" name="Google Shape;3941;p5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42" name="Google Shape;3942;p5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43" name="Google Shape;3943;p5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44" name="Google Shape;3944;p5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45" name="Google Shape;3945;p5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3946" name="Google Shape;3946;p54"/>
          <p:cNvGraphicFramePr/>
          <p:nvPr/>
        </p:nvGraphicFramePr>
        <p:xfrm>
          <a:off x="5949675" y="2323100"/>
          <a:ext cx="3000000" cy="3000000"/>
        </p:xfrm>
        <a:graphic>
          <a:graphicData uri="http://schemas.openxmlformats.org/drawingml/2006/table">
            <a:tbl>
              <a:tblPr>
                <a:noFill/>
                <a:tableStyleId>{39D64279-BE0F-4645-9E07-642EAA94F8A2}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947" name="Google Shape;3947;p54"/>
          <p:cNvGrpSpPr/>
          <p:nvPr/>
        </p:nvGrpSpPr>
        <p:grpSpPr>
          <a:xfrm>
            <a:off x="5926924" y="3381697"/>
            <a:ext cx="2519825" cy="1001454"/>
            <a:chOff x="1906114" y="789980"/>
            <a:chExt cx="1487676" cy="606868"/>
          </a:xfrm>
        </p:grpSpPr>
        <p:cxnSp>
          <p:nvCxnSpPr>
            <p:cNvPr id="3948" name="Google Shape;3948;p5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49" name="Google Shape;3949;p5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50" name="Google Shape;3950;p5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951" name="Google Shape;3951;p5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3952" name="Google Shape;3952;p5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3953" name="Google Shape;3953;p5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3954" name="Google Shape;3954;p5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3955" name="Google Shape;3955;p5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3962" name="Google Shape;3962;p5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3963" name="Google Shape;3963;p5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3964" name="Google Shape;3964;p5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54"/>
          <p:cNvGrpSpPr/>
          <p:nvPr/>
        </p:nvGrpSpPr>
        <p:grpSpPr>
          <a:xfrm>
            <a:off x="726399" y="1190655"/>
            <a:ext cx="2394370" cy="976502"/>
            <a:chOff x="749309" y="1112739"/>
            <a:chExt cx="2371603" cy="976502"/>
          </a:xfrm>
        </p:grpSpPr>
        <p:sp>
          <p:nvSpPr>
            <p:cNvPr id="3966" name="Google Shape;3966;p5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998" name="Google Shape;3998;p54"/>
          <p:cNvGraphicFramePr/>
          <p:nvPr/>
        </p:nvGraphicFramePr>
        <p:xfrm>
          <a:off x="5949700" y="1188950"/>
          <a:ext cx="3000000" cy="3000000"/>
        </p:xfrm>
        <a:graphic>
          <a:graphicData uri="http://schemas.openxmlformats.org/drawingml/2006/table">
            <a:tbl>
              <a:tblPr>
                <a:noFill/>
                <a:tableStyleId>{39D64279-BE0F-4645-9E07-642EAA94F8A2}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999" name="Google Shape;3999;p54"/>
          <p:cNvGraphicFramePr/>
          <p:nvPr/>
        </p:nvGraphicFramePr>
        <p:xfrm>
          <a:off x="3356413" y="2323100"/>
          <a:ext cx="3000000" cy="3000000"/>
        </p:xfrm>
        <a:graphic>
          <a:graphicData uri="http://schemas.openxmlformats.org/drawingml/2006/table">
            <a:tbl>
              <a:tblPr>
                <a:noFill/>
                <a:tableStyleId>{39D64279-BE0F-4645-9E07-642EAA94F8A2}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00" name="Google Shape;4000;p54"/>
          <p:cNvGrpSpPr/>
          <p:nvPr/>
        </p:nvGrpSpPr>
        <p:grpSpPr>
          <a:xfrm>
            <a:off x="4100342" y="2709743"/>
            <a:ext cx="1517436" cy="74460"/>
            <a:chOff x="3980086" y="2804397"/>
            <a:chExt cx="1227600" cy="66900"/>
          </a:xfrm>
        </p:grpSpPr>
        <p:sp>
          <p:nvSpPr>
            <p:cNvPr id="4001" name="Google Shape;4001;p5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54"/>
          <p:cNvGrpSpPr/>
          <p:nvPr/>
        </p:nvGrpSpPr>
        <p:grpSpPr>
          <a:xfrm>
            <a:off x="4725406" y="3002330"/>
            <a:ext cx="892956" cy="74460"/>
            <a:chOff x="3980086" y="2804397"/>
            <a:chExt cx="1227600" cy="66900"/>
          </a:xfrm>
        </p:grpSpPr>
        <p:sp>
          <p:nvSpPr>
            <p:cNvPr id="4004" name="Google Shape;4004;p5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54"/>
          <p:cNvGrpSpPr/>
          <p:nvPr/>
        </p:nvGrpSpPr>
        <p:grpSpPr>
          <a:xfrm>
            <a:off x="3358498" y="3361213"/>
            <a:ext cx="2363244" cy="1005943"/>
            <a:chOff x="3358415" y="3361302"/>
            <a:chExt cx="2363244" cy="1024695"/>
          </a:xfrm>
        </p:grpSpPr>
        <p:grpSp>
          <p:nvGrpSpPr>
            <p:cNvPr id="4007" name="Google Shape;4007;p54"/>
            <p:cNvGrpSpPr/>
            <p:nvPr/>
          </p:nvGrpSpPr>
          <p:grpSpPr>
            <a:xfrm>
              <a:off x="3358415" y="3361302"/>
              <a:ext cx="441300" cy="1024695"/>
              <a:chOff x="3358415" y="3361302"/>
              <a:chExt cx="441300" cy="1024695"/>
            </a:xfrm>
          </p:grpSpPr>
          <p:sp>
            <p:nvSpPr>
              <p:cNvPr id="4008" name="Google Shape;4008;p5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54"/>
            <p:cNvGrpSpPr/>
            <p:nvPr/>
          </p:nvGrpSpPr>
          <p:grpSpPr>
            <a:xfrm>
              <a:off x="3838901" y="3361302"/>
              <a:ext cx="441300" cy="1024695"/>
              <a:chOff x="3838901" y="3361302"/>
              <a:chExt cx="441300" cy="1024695"/>
            </a:xfrm>
          </p:grpSpPr>
          <p:sp>
            <p:nvSpPr>
              <p:cNvPr id="4015" name="Google Shape;4015;p5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54"/>
            <p:cNvGrpSpPr/>
            <p:nvPr/>
          </p:nvGrpSpPr>
          <p:grpSpPr>
            <a:xfrm>
              <a:off x="4319387" y="3361302"/>
              <a:ext cx="441300" cy="1024695"/>
              <a:chOff x="4319387" y="3361302"/>
              <a:chExt cx="441300" cy="1024695"/>
            </a:xfrm>
          </p:grpSpPr>
          <p:sp>
            <p:nvSpPr>
              <p:cNvPr id="4022" name="Google Shape;4022;p5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54"/>
            <p:cNvGrpSpPr/>
            <p:nvPr/>
          </p:nvGrpSpPr>
          <p:grpSpPr>
            <a:xfrm>
              <a:off x="4799873" y="3361302"/>
              <a:ext cx="441300" cy="1024695"/>
              <a:chOff x="4799873" y="3361302"/>
              <a:chExt cx="441300" cy="1024695"/>
            </a:xfrm>
          </p:grpSpPr>
          <p:sp>
            <p:nvSpPr>
              <p:cNvPr id="4029" name="Google Shape;4029;p5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54"/>
            <p:cNvGrpSpPr/>
            <p:nvPr/>
          </p:nvGrpSpPr>
          <p:grpSpPr>
            <a:xfrm>
              <a:off x="5280360" y="3361302"/>
              <a:ext cx="441300" cy="1024695"/>
              <a:chOff x="5280360" y="3361302"/>
              <a:chExt cx="441300" cy="1024695"/>
            </a:xfrm>
          </p:grpSpPr>
          <p:sp>
            <p:nvSpPr>
              <p:cNvPr id="4036" name="Google Shape;4036;p5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042" name="Google Shape;4042;p54"/>
          <p:cNvGraphicFramePr/>
          <p:nvPr/>
        </p:nvGraphicFramePr>
        <p:xfrm>
          <a:off x="724925" y="2323100"/>
          <a:ext cx="3000000" cy="3000000"/>
        </p:xfrm>
        <a:graphic>
          <a:graphicData uri="http://schemas.openxmlformats.org/drawingml/2006/table">
            <a:tbl>
              <a:tblPr>
                <a:noFill/>
                <a:tableStyleId>{39D64279-BE0F-4645-9E07-642EAA94F8A2}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43" name="Google Shape;4043;p54"/>
          <p:cNvGrpSpPr/>
          <p:nvPr/>
        </p:nvGrpSpPr>
        <p:grpSpPr>
          <a:xfrm>
            <a:off x="726450" y="3372825"/>
            <a:ext cx="2403614" cy="1005900"/>
            <a:chOff x="726450" y="3372825"/>
            <a:chExt cx="2403614" cy="1005900"/>
          </a:xfrm>
        </p:grpSpPr>
        <p:grpSp>
          <p:nvGrpSpPr>
            <p:cNvPr id="4044" name="Google Shape;4044;p54"/>
            <p:cNvGrpSpPr/>
            <p:nvPr/>
          </p:nvGrpSpPr>
          <p:grpSpPr>
            <a:xfrm>
              <a:off x="726450" y="3696000"/>
              <a:ext cx="2403614" cy="500898"/>
              <a:chOff x="726450" y="3696000"/>
              <a:chExt cx="2403614" cy="500898"/>
            </a:xfrm>
          </p:grpSpPr>
          <p:sp>
            <p:nvSpPr>
              <p:cNvPr id="4045" name="Google Shape;4045;p5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46" name="Google Shape;4046;p5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47" name="Google Shape;4047;p54"/>
            <p:cNvGrpSpPr/>
            <p:nvPr/>
          </p:nvGrpSpPr>
          <p:grpSpPr>
            <a:xfrm>
              <a:off x="1348050" y="3372825"/>
              <a:ext cx="1720425" cy="1005900"/>
              <a:chOff x="1348050" y="3372825"/>
              <a:chExt cx="1720425" cy="1005900"/>
            </a:xfrm>
          </p:grpSpPr>
          <p:sp>
            <p:nvSpPr>
              <p:cNvPr id="4048" name="Google Shape;4048;p5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49" name="Google Shape;4049;p5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0" name="Google Shape;4050;p5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1" name="Google Shape;4051;p5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2" name="Google Shape;4052;p5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53" name="Google Shape;4053;p54"/>
            <p:cNvGrpSpPr/>
            <p:nvPr/>
          </p:nvGrpSpPr>
          <p:grpSpPr>
            <a:xfrm>
              <a:off x="1455707" y="3731058"/>
              <a:ext cx="1491150" cy="417657"/>
              <a:chOff x="1455707" y="3731058"/>
              <a:chExt cx="1491150" cy="417657"/>
            </a:xfrm>
          </p:grpSpPr>
          <p:grpSp>
            <p:nvGrpSpPr>
              <p:cNvPr id="4054" name="Google Shape;4054;p54"/>
              <p:cNvGrpSpPr/>
              <p:nvPr/>
            </p:nvGrpSpPr>
            <p:grpSpPr>
              <a:xfrm>
                <a:off x="1472938" y="3745828"/>
                <a:ext cx="72126" cy="53788"/>
                <a:chOff x="1472938" y="3745828"/>
                <a:chExt cx="72126" cy="53788"/>
              </a:xfrm>
            </p:grpSpPr>
            <p:sp>
              <p:nvSpPr>
                <p:cNvPr id="4055" name="Google Shape;4055;p5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54"/>
              <p:cNvGrpSpPr/>
              <p:nvPr/>
            </p:nvGrpSpPr>
            <p:grpSpPr>
              <a:xfrm>
                <a:off x="1819181" y="4089633"/>
                <a:ext cx="72126" cy="53788"/>
                <a:chOff x="1819181" y="4089633"/>
                <a:chExt cx="72126" cy="53788"/>
              </a:xfrm>
            </p:grpSpPr>
            <p:sp>
              <p:nvSpPr>
                <p:cNvPr id="4058" name="Google Shape;4058;p5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54"/>
              <p:cNvGrpSpPr/>
              <p:nvPr/>
            </p:nvGrpSpPr>
            <p:grpSpPr>
              <a:xfrm>
                <a:off x="1455707" y="4084171"/>
                <a:ext cx="64321" cy="64544"/>
                <a:chOff x="1455707" y="4084171"/>
                <a:chExt cx="64321" cy="64544"/>
              </a:xfrm>
            </p:grpSpPr>
            <p:sp>
              <p:nvSpPr>
                <p:cNvPr id="4061" name="Google Shape;4061;p5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54"/>
              <p:cNvGrpSpPr/>
              <p:nvPr/>
            </p:nvGrpSpPr>
            <p:grpSpPr>
              <a:xfrm>
                <a:off x="1818610" y="3731058"/>
                <a:ext cx="64321" cy="64544"/>
                <a:chOff x="1818610" y="3731058"/>
                <a:chExt cx="64321" cy="64544"/>
              </a:xfrm>
            </p:grpSpPr>
            <p:sp>
              <p:nvSpPr>
                <p:cNvPr id="4064" name="Google Shape;4064;p5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54"/>
              <p:cNvGrpSpPr/>
              <p:nvPr/>
            </p:nvGrpSpPr>
            <p:grpSpPr>
              <a:xfrm>
                <a:off x="2172491" y="4089633"/>
                <a:ext cx="72126" cy="53788"/>
                <a:chOff x="2172491" y="4089633"/>
                <a:chExt cx="72126" cy="53788"/>
              </a:xfrm>
            </p:grpSpPr>
            <p:sp>
              <p:nvSpPr>
                <p:cNvPr id="4067" name="Google Shape;4067;p5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54"/>
              <p:cNvGrpSpPr/>
              <p:nvPr/>
            </p:nvGrpSpPr>
            <p:grpSpPr>
              <a:xfrm>
                <a:off x="2171920" y="3731058"/>
                <a:ext cx="64321" cy="64544"/>
                <a:chOff x="2171920" y="3731058"/>
                <a:chExt cx="64321" cy="64544"/>
              </a:xfrm>
            </p:grpSpPr>
            <p:sp>
              <p:nvSpPr>
                <p:cNvPr id="4070" name="Google Shape;4070;p5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54"/>
              <p:cNvGrpSpPr/>
              <p:nvPr/>
            </p:nvGrpSpPr>
            <p:grpSpPr>
              <a:xfrm>
                <a:off x="2874730" y="3745828"/>
                <a:ext cx="72126" cy="53788"/>
                <a:chOff x="2874730" y="3745828"/>
                <a:chExt cx="72126" cy="53788"/>
              </a:xfrm>
            </p:grpSpPr>
            <p:sp>
              <p:nvSpPr>
                <p:cNvPr id="4073" name="Google Shape;4073;p5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54"/>
              <p:cNvGrpSpPr/>
              <p:nvPr/>
            </p:nvGrpSpPr>
            <p:grpSpPr>
              <a:xfrm>
                <a:off x="2878589" y="4081481"/>
                <a:ext cx="64321" cy="64544"/>
                <a:chOff x="2878589" y="4081481"/>
                <a:chExt cx="64321" cy="64544"/>
              </a:xfrm>
            </p:grpSpPr>
            <p:sp>
              <p:nvSpPr>
                <p:cNvPr id="4076" name="Google Shape;4076;p5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54"/>
              <p:cNvGrpSpPr/>
              <p:nvPr/>
            </p:nvGrpSpPr>
            <p:grpSpPr>
              <a:xfrm>
                <a:off x="2525796" y="4089633"/>
                <a:ext cx="72126" cy="53788"/>
                <a:chOff x="2525796" y="4089633"/>
                <a:chExt cx="72126" cy="53788"/>
              </a:xfrm>
            </p:grpSpPr>
            <p:sp>
              <p:nvSpPr>
                <p:cNvPr id="4079" name="Google Shape;4079;p5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54"/>
              <p:cNvGrpSpPr/>
              <p:nvPr/>
            </p:nvGrpSpPr>
            <p:grpSpPr>
              <a:xfrm>
                <a:off x="2525225" y="3731058"/>
                <a:ext cx="64321" cy="64544"/>
                <a:chOff x="2525225" y="3731058"/>
                <a:chExt cx="64321" cy="64544"/>
              </a:xfrm>
            </p:grpSpPr>
            <p:sp>
              <p:nvSpPr>
                <p:cNvPr id="4082" name="Google Shape;4082;p5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37"/>
          <p:cNvGrpSpPr/>
          <p:nvPr/>
        </p:nvGrpSpPr>
        <p:grpSpPr>
          <a:xfrm>
            <a:off x="1504757" y="2274575"/>
            <a:ext cx="1154479" cy="961175"/>
            <a:chOff x="1573150" y="3305631"/>
            <a:chExt cx="1659450" cy="1381594"/>
          </a:xfrm>
        </p:grpSpPr>
        <p:sp>
          <p:nvSpPr>
            <p:cNvPr id="198" name="Google Shape;198;p37"/>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7"/>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7"/>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7"/>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7"/>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37"/>
          <p:cNvGrpSpPr/>
          <p:nvPr/>
        </p:nvGrpSpPr>
        <p:grpSpPr>
          <a:xfrm>
            <a:off x="4218797" y="2274575"/>
            <a:ext cx="1154479" cy="961175"/>
            <a:chOff x="1573150" y="3305631"/>
            <a:chExt cx="1659450" cy="1381594"/>
          </a:xfrm>
        </p:grpSpPr>
        <p:sp>
          <p:nvSpPr>
            <p:cNvPr id="204" name="Google Shape;204;p37"/>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7"/>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7"/>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7"/>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7"/>
          <p:cNvGrpSpPr/>
          <p:nvPr/>
        </p:nvGrpSpPr>
        <p:grpSpPr>
          <a:xfrm>
            <a:off x="6932836" y="2274575"/>
            <a:ext cx="1154479" cy="961175"/>
            <a:chOff x="1573150" y="3305631"/>
            <a:chExt cx="1659450" cy="1381594"/>
          </a:xfrm>
        </p:grpSpPr>
        <p:sp>
          <p:nvSpPr>
            <p:cNvPr id="210" name="Google Shape;210;p37"/>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7"/>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7"/>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7"/>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7"/>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5" name="Google Shape;215;p37"/>
          <p:cNvCxnSpPr/>
          <p:nvPr/>
        </p:nvCxnSpPr>
        <p:spPr>
          <a:xfrm flipH="1" rot="10800000">
            <a:off x="1606875" y="2794437"/>
            <a:ext cx="7936500" cy="18600"/>
          </a:xfrm>
          <a:prstGeom prst="straightConnector1">
            <a:avLst/>
          </a:prstGeom>
          <a:noFill/>
          <a:ln cap="flat" cmpd="sng" w="38100">
            <a:solidFill>
              <a:schemeClr val="lt2"/>
            </a:solidFill>
            <a:prstDash val="dot"/>
            <a:round/>
            <a:headEnd len="med" w="med" type="none"/>
            <a:tailEnd len="med" w="med" type="none"/>
          </a:ln>
        </p:spPr>
      </p:cxnSp>
      <p:sp>
        <p:nvSpPr>
          <p:cNvPr id="216" name="Google Shape;216;p37"/>
          <p:cNvSpPr txBox="1"/>
          <p:nvPr/>
        </p:nvSpPr>
        <p:spPr>
          <a:xfrm>
            <a:off x="1220299" y="2544575"/>
            <a:ext cx="12621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2005</a:t>
            </a:r>
            <a:endParaRPr b="1" sz="1600">
              <a:solidFill>
                <a:schemeClr val="lt1"/>
              </a:solidFill>
              <a:latin typeface="Lora"/>
              <a:ea typeface="Lora"/>
              <a:cs typeface="Lora"/>
              <a:sym typeface="Lora"/>
            </a:endParaRPr>
          </a:p>
        </p:txBody>
      </p:sp>
      <p:sp>
        <p:nvSpPr>
          <p:cNvPr id="217" name="Google Shape;217;p37"/>
          <p:cNvSpPr txBox="1"/>
          <p:nvPr/>
        </p:nvSpPr>
        <p:spPr>
          <a:xfrm>
            <a:off x="3942321" y="2544575"/>
            <a:ext cx="12621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2008</a:t>
            </a:r>
            <a:endParaRPr b="1" sz="1600">
              <a:solidFill>
                <a:schemeClr val="lt1"/>
              </a:solidFill>
              <a:latin typeface="Lora"/>
              <a:ea typeface="Lora"/>
              <a:cs typeface="Lora"/>
              <a:sym typeface="Lora"/>
            </a:endParaRPr>
          </a:p>
        </p:txBody>
      </p:sp>
      <p:sp>
        <p:nvSpPr>
          <p:cNvPr id="218" name="Google Shape;218;p37"/>
          <p:cNvSpPr txBox="1"/>
          <p:nvPr/>
        </p:nvSpPr>
        <p:spPr>
          <a:xfrm>
            <a:off x="6664700" y="2544575"/>
            <a:ext cx="12621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2010</a:t>
            </a:r>
            <a:endParaRPr b="1" sz="1600">
              <a:solidFill>
                <a:schemeClr val="lt1"/>
              </a:solidFill>
              <a:latin typeface="Lora"/>
              <a:ea typeface="Lora"/>
              <a:cs typeface="Lora"/>
              <a:sym typeface="Lora"/>
            </a:endParaRPr>
          </a:p>
        </p:txBody>
      </p:sp>
      <p:sp>
        <p:nvSpPr>
          <p:cNvPr id="219" name="Google Shape;219;p37"/>
          <p:cNvSpPr txBox="1"/>
          <p:nvPr/>
        </p:nvSpPr>
        <p:spPr>
          <a:xfrm>
            <a:off x="749350" y="3445400"/>
            <a:ext cx="2221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Cassie</a:t>
            </a:r>
            <a:endParaRPr>
              <a:solidFill>
                <a:srgbClr val="434343"/>
              </a:solidFill>
              <a:latin typeface="Cabin Regular"/>
              <a:ea typeface="Cabin Regular"/>
              <a:cs typeface="Cabin Regular"/>
              <a:sym typeface="Cabin Regular"/>
            </a:endParaRPr>
          </a:p>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(she/her)</a:t>
            </a:r>
            <a:endParaRPr>
              <a:solidFill>
                <a:srgbClr val="434343"/>
              </a:solidFill>
              <a:latin typeface="Cabin Regular"/>
              <a:ea typeface="Cabin Regular"/>
              <a:cs typeface="Cabin Regular"/>
              <a:sym typeface="Cabin Regular"/>
            </a:endParaRPr>
          </a:p>
          <a:p>
            <a:pPr indent="0" lvl="0" marL="0" rtl="0" algn="ctr">
              <a:spcBef>
                <a:spcPts val="0"/>
              </a:spcBef>
              <a:spcAft>
                <a:spcPts val="1600"/>
              </a:spcAft>
              <a:buNone/>
            </a:pPr>
            <a:r>
              <a:t/>
            </a:r>
            <a:endParaRPr>
              <a:solidFill>
                <a:srgbClr val="434343"/>
              </a:solidFill>
              <a:latin typeface="Cabin Regular"/>
              <a:ea typeface="Cabin Regular"/>
              <a:cs typeface="Cabin Regular"/>
              <a:sym typeface="Cabin Regular"/>
            </a:endParaRPr>
          </a:p>
        </p:txBody>
      </p:sp>
      <p:cxnSp>
        <p:nvCxnSpPr>
          <p:cNvPr id="220" name="Google Shape;220;p37"/>
          <p:cNvCxnSpPr/>
          <p:nvPr/>
        </p:nvCxnSpPr>
        <p:spPr>
          <a:xfrm>
            <a:off x="1849049" y="2992413"/>
            <a:ext cx="0" cy="495300"/>
          </a:xfrm>
          <a:prstGeom prst="straightConnector1">
            <a:avLst/>
          </a:prstGeom>
          <a:noFill/>
          <a:ln cap="flat" cmpd="sng" w="38100">
            <a:solidFill>
              <a:schemeClr val="lt2"/>
            </a:solidFill>
            <a:prstDash val="dot"/>
            <a:round/>
            <a:headEnd len="med" w="med" type="none"/>
            <a:tailEnd len="med" w="med" type="none"/>
          </a:ln>
        </p:spPr>
      </p:cxnSp>
      <p:cxnSp>
        <p:nvCxnSpPr>
          <p:cNvPr id="221" name="Google Shape;221;p37"/>
          <p:cNvCxnSpPr/>
          <p:nvPr/>
        </p:nvCxnSpPr>
        <p:spPr>
          <a:xfrm>
            <a:off x="4574999" y="2992413"/>
            <a:ext cx="0" cy="495300"/>
          </a:xfrm>
          <a:prstGeom prst="straightConnector1">
            <a:avLst/>
          </a:prstGeom>
          <a:noFill/>
          <a:ln cap="flat" cmpd="sng" w="38100">
            <a:solidFill>
              <a:schemeClr val="lt2"/>
            </a:solidFill>
            <a:prstDash val="dot"/>
            <a:round/>
            <a:headEnd len="med" w="med" type="none"/>
            <a:tailEnd len="med" w="med" type="none"/>
          </a:ln>
        </p:spPr>
      </p:cxnSp>
      <p:cxnSp>
        <p:nvCxnSpPr>
          <p:cNvPr id="222" name="Google Shape;222;p37"/>
          <p:cNvCxnSpPr/>
          <p:nvPr/>
        </p:nvCxnSpPr>
        <p:spPr>
          <a:xfrm>
            <a:off x="7295749" y="2992413"/>
            <a:ext cx="0" cy="495300"/>
          </a:xfrm>
          <a:prstGeom prst="straightConnector1">
            <a:avLst/>
          </a:prstGeom>
          <a:noFill/>
          <a:ln cap="flat" cmpd="sng" w="38100">
            <a:solidFill>
              <a:schemeClr val="lt2"/>
            </a:solidFill>
            <a:prstDash val="dot"/>
            <a:round/>
            <a:headEnd len="med" w="med" type="none"/>
            <a:tailEnd len="med" w="med" type="none"/>
          </a:ln>
        </p:spPr>
      </p:cxnSp>
      <p:sp>
        <p:nvSpPr>
          <p:cNvPr id="223" name="Google Shape;223;p37"/>
          <p:cNvSpPr txBox="1"/>
          <p:nvPr/>
        </p:nvSpPr>
        <p:spPr>
          <a:xfrm>
            <a:off x="3464112" y="3445400"/>
            <a:ext cx="2221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Aaron</a:t>
            </a:r>
            <a:endParaRPr>
              <a:solidFill>
                <a:srgbClr val="434343"/>
              </a:solidFill>
              <a:latin typeface="Cabin Regular"/>
              <a:ea typeface="Cabin Regular"/>
              <a:cs typeface="Cabin Regular"/>
              <a:sym typeface="Cabin Regular"/>
            </a:endParaRPr>
          </a:p>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(he/him)</a:t>
            </a:r>
            <a:endParaRPr>
              <a:solidFill>
                <a:srgbClr val="434343"/>
              </a:solidFill>
              <a:latin typeface="Cabin Regular"/>
              <a:ea typeface="Cabin Regular"/>
              <a:cs typeface="Cabin Regular"/>
              <a:sym typeface="Cabin Regular"/>
            </a:endParaRPr>
          </a:p>
          <a:p>
            <a:pPr indent="0" lvl="0" marL="0" rtl="0" algn="ctr">
              <a:spcBef>
                <a:spcPts val="0"/>
              </a:spcBef>
              <a:spcAft>
                <a:spcPts val="1600"/>
              </a:spcAft>
              <a:buNone/>
            </a:pPr>
            <a:r>
              <a:t/>
            </a:r>
            <a:endParaRPr>
              <a:solidFill>
                <a:srgbClr val="434343"/>
              </a:solidFill>
              <a:latin typeface="Cabin Regular"/>
              <a:ea typeface="Cabin Regular"/>
              <a:cs typeface="Cabin Regular"/>
              <a:sym typeface="Cabin Regular"/>
            </a:endParaRPr>
          </a:p>
        </p:txBody>
      </p:sp>
      <p:sp>
        <p:nvSpPr>
          <p:cNvPr id="224" name="Google Shape;224;p37"/>
          <p:cNvSpPr txBox="1"/>
          <p:nvPr/>
        </p:nvSpPr>
        <p:spPr>
          <a:xfrm>
            <a:off x="6162599" y="3445400"/>
            <a:ext cx="2221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Samantha</a:t>
            </a:r>
            <a:endParaRPr>
              <a:solidFill>
                <a:srgbClr val="434343"/>
              </a:solidFill>
              <a:latin typeface="Cabin Regular"/>
              <a:ea typeface="Cabin Regular"/>
              <a:cs typeface="Cabin Regular"/>
              <a:sym typeface="Cabin Regular"/>
            </a:endParaRPr>
          </a:p>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(she/her)</a:t>
            </a:r>
            <a:endParaRPr>
              <a:solidFill>
                <a:srgbClr val="434343"/>
              </a:solidFill>
              <a:latin typeface="Cabin Regular"/>
              <a:ea typeface="Cabin Regular"/>
              <a:cs typeface="Cabin Regular"/>
              <a:sym typeface="Cabin Regular"/>
            </a:endParaRPr>
          </a:p>
        </p:txBody>
      </p:sp>
      <p:sp>
        <p:nvSpPr>
          <p:cNvPr id="225" name="Google Shape;225;p37"/>
          <p:cNvSpPr txBox="1"/>
          <p:nvPr>
            <p:ph type="title"/>
          </p:nvPr>
        </p:nvSpPr>
        <p:spPr>
          <a:xfrm>
            <a:off x="2659225" y="311750"/>
            <a:ext cx="5665800" cy="1374000"/>
          </a:xfrm>
          <a:prstGeom prst="rect">
            <a:avLst/>
          </a:prstGeom>
        </p:spPr>
        <p:txBody>
          <a:bodyPr anchorCtr="0" anchor="t" bIns="91425" lIns="91425" spcFirstLastPara="1" rIns="91425" wrap="square" tIns="169200">
            <a:noAutofit/>
          </a:bodyPr>
          <a:lstStyle/>
          <a:p>
            <a:pPr indent="0" lvl="0" marL="0" rtl="0" algn="ctr">
              <a:spcBef>
                <a:spcPts val="0"/>
              </a:spcBef>
              <a:spcAft>
                <a:spcPts val="0"/>
              </a:spcAft>
              <a:buNone/>
            </a:pPr>
            <a:r>
              <a:rPr lang="en"/>
              <a:t>Meet your project leadership team</a:t>
            </a:r>
            <a:endParaRPr/>
          </a:p>
        </p:txBody>
      </p:sp>
      <p:pic>
        <p:nvPicPr>
          <p:cNvPr id="226" name="Google Shape;226;p37"/>
          <p:cNvPicPr preferRelativeResize="0"/>
          <p:nvPr/>
        </p:nvPicPr>
        <p:blipFill rotWithShape="1">
          <a:blip r:embed="rId3">
            <a:alphaModFix/>
          </a:blip>
          <a:srcRect b="61704" l="0" r="41633" t="0"/>
          <a:stretch/>
        </p:blipFill>
        <p:spPr>
          <a:xfrm>
            <a:off x="4550" y="200"/>
            <a:ext cx="5337053" cy="1969578"/>
          </a:xfrm>
          <a:prstGeom prst="rect">
            <a:avLst/>
          </a:prstGeom>
          <a:noFill/>
          <a:ln>
            <a:noFill/>
          </a:ln>
        </p:spPr>
      </p:pic>
      <p:pic>
        <p:nvPicPr>
          <p:cNvPr id="227" name="Google Shape;227;p37"/>
          <p:cNvPicPr preferRelativeResize="0"/>
          <p:nvPr/>
        </p:nvPicPr>
        <p:blipFill>
          <a:blip r:embed="rId4">
            <a:alphaModFix/>
          </a:blip>
          <a:stretch>
            <a:fillRect/>
          </a:stretch>
        </p:blipFill>
        <p:spPr>
          <a:xfrm>
            <a:off x="1093613" y="1962538"/>
            <a:ext cx="1510875" cy="1510875"/>
          </a:xfrm>
          <a:prstGeom prst="rect">
            <a:avLst/>
          </a:prstGeom>
          <a:noFill/>
          <a:ln>
            <a:noFill/>
          </a:ln>
        </p:spPr>
      </p:pic>
      <p:pic>
        <p:nvPicPr>
          <p:cNvPr id="228" name="Google Shape;228;p37"/>
          <p:cNvPicPr preferRelativeResize="0"/>
          <p:nvPr/>
        </p:nvPicPr>
        <p:blipFill>
          <a:blip r:embed="rId5">
            <a:alphaModFix/>
          </a:blip>
          <a:stretch>
            <a:fillRect/>
          </a:stretch>
        </p:blipFill>
        <p:spPr>
          <a:xfrm>
            <a:off x="3811438" y="1962538"/>
            <a:ext cx="1510875" cy="1510875"/>
          </a:xfrm>
          <a:prstGeom prst="rect">
            <a:avLst/>
          </a:prstGeom>
          <a:noFill/>
          <a:ln>
            <a:noFill/>
          </a:ln>
        </p:spPr>
      </p:pic>
      <p:pic>
        <p:nvPicPr>
          <p:cNvPr id="229" name="Google Shape;229;p37"/>
          <p:cNvPicPr preferRelativeResize="0"/>
          <p:nvPr/>
        </p:nvPicPr>
        <p:blipFill>
          <a:blip r:embed="rId6">
            <a:alphaModFix/>
          </a:blip>
          <a:stretch>
            <a:fillRect/>
          </a:stretch>
        </p:blipFill>
        <p:spPr>
          <a:xfrm>
            <a:off x="6474550" y="1915824"/>
            <a:ext cx="1604300" cy="1604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7" name="Shape 4087"/>
        <p:cNvGrpSpPr/>
        <p:nvPr/>
      </p:nvGrpSpPr>
      <p:grpSpPr>
        <a:xfrm>
          <a:off x="0" y="0"/>
          <a:ext cx="0" cy="0"/>
          <a:chOff x="0" y="0"/>
          <a:chExt cx="0" cy="0"/>
        </a:xfrm>
      </p:grpSpPr>
      <p:grpSp>
        <p:nvGrpSpPr>
          <p:cNvPr id="4088" name="Google Shape;4088;p55"/>
          <p:cNvGrpSpPr/>
          <p:nvPr/>
        </p:nvGrpSpPr>
        <p:grpSpPr>
          <a:xfrm>
            <a:off x="732428" y="1171356"/>
            <a:ext cx="845921" cy="690752"/>
            <a:chOff x="732428" y="1198513"/>
            <a:chExt cx="845921" cy="690752"/>
          </a:xfrm>
        </p:grpSpPr>
        <p:grpSp>
          <p:nvGrpSpPr>
            <p:cNvPr id="4089" name="Google Shape;4089;p55"/>
            <p:cNvGrpSpPr/>
            <p:nvPr/>
          </p:nvGrpSpPr>
          <p:grpSpPr>
            <a:xfrm>
              <a:off x="823030" y="1198513"/>
              <a:ext cx="755319" cy="690752"/>
              <a:chOff x="823030" y="1198513"/>
              <a:chExt cx="755319" cy="690752"/>
            </a:xfrm>
          </p:grpSpPr>
          <p:sp>
            <p:nvSpPr>
              <p:cNvPr id="4090" name="Google Shape;4090;p5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55"/>
            <p:cNvGrpSpPr/>
            <p:nvPr/>
          </p:nvGrpSpPr>
          <p:grpSpPr>
            <a:xfrm>
              <a:off x="732428" y="1239937"/>
              <a:ext cx="739912" cy="607886"/>
              <a:chOff x="732428" y="1239937"/>
              <a:chExt cx="739912" cy="607886"/>
            </a:xfrm>
          </p:grpSpPr>
          <p:sp>
            <p:nvSpPr>
              <p:cNvPr id="4093" name="Google Shape;4093;p5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55"/>
            <p:cNvGrpSpPr/>
            <p:nvPr/>
          </p:nvGrpSpPr>
          <p:grpSpPr>
            <a:xfrm>
              <a:off x="732428" y="1277018"/>
              <a:ext cx="702832" cy="533758"/>
              <a:chOff x="732428" y="1277018"/>
              <a:chExt cx="702832" cy="533758"/>
            </a:xfrm>
          </p:grpSpPr>
          <p:sp>
            <p:nvSpPr>
              <p:cNvPr id="4096" name="Google Shape;4096;p5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55"/>
            <p:cNvGrpSpPr/>
            <p:nvPr/>
          </p:nvGrpSpPr>
          <p:grpSpPr>
            <a:xfrm>
              <a:off x="931170" y="1306653"/>
              <a:ext cx="647179" cy="474455"/>
              <a:chOff x="931170" y="1306653"/>
              <a:chExt cx="647179" cy="474455"/>
            </a:xfrm>
          </p:grpSpPr>
          <p:sp>
            <p:nvSpPr>
              <p:cNvPr id="4099" name="Google Shape;4099;p5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1" name="Google Shape;4101;p5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55"/>
          <p:cNvGrpSpPr/>
          <p:nvPr/>
        </p:nvGrpSpPr>
        <p:grpSpPr>
          <a:xfrm>
            <a:off x="3964037" y="1171363"/>
            <a:ext cx="634656" cy="699982"/>
            <a:chOff x="5985650" y="2860025"/>
            <a:chExt cx="1396075" cy="1539775"/>
          </a:xfrm>
        </p:grpSpPr>
        <p:sp>
          <p:nvSpPr>
            <p:cNvPr id="4103" name="Google Shape;4103;p5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55"/>
          <p:cNvGrpSpPr/>
          <p:nvPr/>
        </p:nvGrpSpPr>
        <p:grpSpPr>
          <a:xfrm>
            <a:off x="4719687" y="1171356"/>
            <a:ext cx="725845" cy="699975"/>
            <a:chOff x="4249973" y="1201875"/>
            <a:chExt cx="1958568" cy="1888762"/>
          </a:xfrm>
        </p:grpSpPr>
        <p:sp>
          <p:nvSpPr>
            <p:cNvPr id="4136" name="Google Shape;4136;p5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7" name="Google Shape;4137;p55"/>
            <p:cNvGrpSpPr/>
            <p:nvPr/>
          </p:nvGrpSpPr>
          <p:grpSpPr>
            <a:xfrm>
              <a:off x="5853086" y="1789142"/>
              <a:ext cx="355454" cy="1048099"/>
              <a:chOff x="5576108" y="2016725"/>
              <a:chExt cx="565200" cy="1666560"/>
            </a:xfrm>
          </p:grpSpPr>
          <p:sp>
            <p:nvSpPr>
              <p:cNvPr id="4138" name="Google Shape;4138;p5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39" name="Google Shape;4139;p5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55"/>
            <p:cNvGrpSpPr/>
            <p:nvPr/>
          </p:nvGrpSpPr>
          <p:grpSpPr>
            <a:xfrm>
              <a:off x="4869455" y="2691676"/>
              <a:ext cx="1013897" cy="398961"/>
              <a:chOff x="4012057" y="3451825"/>
              <a:chExt cx="1612175" cy="634379"/>
            </a:xfrm>
          </p:grpSpPr>
          <p:sp>
            <p:nvSpPr>
              <p:cNvPr id="4141" name="Google Shape;4141;p5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42" name="Google Shape;4142;p5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55"/>
            <p:cNvGrpSpPr/>
            <p:nvPr/>
          </p:nvGrpSpPr>
          <p:grpSpPr>
            <a:xfrm>
              <a:off x="4276937" y="2155961"/>
              <a:ext cx="651965" cy="891358"/>
              <a:chOff x="3069908" y="2599997"/>
              <a:chExt cx="1036675" cy="1417328"/>
            </a:xfrm>
          </p:grpSpPr>
          <p:sp>
            <p:nvSpPr>
              <p:cNvPr id="4144" name="Google Shape;4144;p5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45" name="Google Shape;4145;p5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55"/>
            <p:cNvGrpSpPr/>
            <p:nvPr/>
          </p:nvGrpSpPr>
          <p:grpSpPr>
            <a:xfrm>
              <a:off x="5054918" y="1201875"/>
              <a:ext cx="999548" cy="602711"/>
              <a:chOff x="4306958" y="1082925"/>
              <a:chExt cx="1589359" cy="958358"/>
            </a:xfrm>
          </p:grpSpPr>
          <p:sp>
            <p:nvSpPr>
              <p:cNvPr id="4147" name="Google Shape;4147;p5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48" name="Google Shape;4148;p5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55"/>
            <p:cNvGrpSpPr/>
            <p:nvPr/>
          </p:nvGrpSpPr>
          <p:grpSpPr>
            <a:xfrm>
              <a:off x="4249973" y="1303451"/>
              <a:ext cx="799317" cy="841334"/>
              <a:chOff x="3027033" y="1244439"/>
              <a:chExt cx="1270977" cy="1337786"/>
            </a:xfrm>
          </p:grpSpPr>
          <p:sp>
            <p:nvSpPr>
              <p:cNvPr id="4150" name="Google Shape;4150;p5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51" name="Google Shape;4151;p5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2" name="Google Shape;4152;p55"/>
          <p:cNvGrpSpPr/>
          <p:nvPr/>
        </p:nvGrpSpPr>
        <p:grpSpPr>
          <a:xfrm>
            <a:off x="4072551" y="2058137"/>
            <a:ext cx="750769" cy="683784"/>
            <a:chOff x="4204684" y="2104422"/>
            <a:chExt cx="699822" cy="637382"/>
          </a:xfrm>
        </p:grpSpPr>
        <p:grpSp>
          <p:nvGrpSpPr>
            <p:cNvPr id="4153" name="Google Shape;4153;p55"/>
            <p:cNvGrpSpPr/>
            <p:nvPr/>
          </p:nvGrpSpPr>
          <p:grpSpPr>
            <a:xfrm>
              <a:off x="4204684" y="2430067"/>
              <a:ext cx="342957" cy="311738"/>
              <a:chOff x="4204684" y="2430067"/>
              <a:chExt cx="342957" cy="311738"/>
            </a:xfrm>
          </p:grpSpPr>
          <p:sp>
            <p:nvSpPr>
              <p:cNvPr id="4154" name="Google Shape;4154;p5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55"/>
            <p:cNvGrpSpPr/>
            <p:nvPr/>
          </p:nvGrpSpPr>
          <p:grpSpPr>
            <a:xfrm>
              <a:off x="4561586" y="2430067"/>
              <a:ext cx="342920" cy="311738"/>
              <a:chOff x="4561586" y="2430067"/>
              <a:chExt cx="342920" cy="311738"/>
            </a:xfrm>
          </p:grpSpPr>
          <p:sp>
            <p:nvSpPr>
              <p:cNvPr id="4157" name="Google Shape;4157;p5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55"/>
            <p:cNvGrpSpPr/>
            <p:nvPr/>
          </p:nvGrpSpPr>
          <p:grpSpPr>
            <a:xfrm>
              <a:off x="4561586" y="2104422"/>
              <a:ext cx="342920" cy="311738"/>
              <a:chOff x="4561586" y="2104422"/>
              <a:chExt cx="342920" cy="311738"/>
            </a:xfrm>
          </p:grpSpPr>
          <p:sp>
            <p:nvSpPr>
              <p:cNvPr id="4160" name="Google Shape;4160;p5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55"/>
            <p:cNvGrpSpPr/>
            <p:nvPr/>
          </p:nvGrpSpPr>
          <p:grpSpPr>
            <a:xfrm>
              <a:off x="4204684" y="2104422"/>
              <a:ext cx="342957" cy="311664"/>
              <a:chOff x="4204684" y="2104422"/>
              <a:chExt cx="342957" cy="311664"/>
            </a:xfrm>
          </p:grpSpPr>
          <p:sp>
            <p:nvSpPr>
              <p:cNvPr id="4163" name="Google Shape;4163;p5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5" name="Google Shape;4165;p55"/>
          <p:cNvGrpSpPr/>
          <p:nvPr/>
        </p:nvGrpSpPr>
        <p:grpSpPr>
          <a:xfrm>
            <a:off x="5536984" y="1171351"/>
            <a:ext cx="660591" cy="688867"/>
            <a:chOff x="5830645" y="1267368"/>
            <a:chExt cx="530340" cy="553040"/>
          </a:xfrm>
        </p:grpSpPr>
        <p:sp>
          <p:nvSpPr>
            <p:cNvPr id="4166" name="Google Shape;4166;p5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7" name="Google Shape;4167;p55"/>
            <p:cNvGrpSpPr/>
            <p:nvPr/>
          </p:nvGrpSpPr>
          <p:grpSpPr>
            <a:xfrm>
              <a:off x="5830645" y="1267368"/>
              <a:ext cx="259743" cy="269909"/>
              <a:chOff x="5830645" y="1267368"/>
              <a:chExt cx="259743" cy="269909"/>
            </a:xfrm>
          </p:grpSpPr>
          <p:sp>
            <p:nvSpPr>
              <p:cNvPr id="4168" name="Google Shape;4168;p5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55"/>
            <p:cNvGrpSpPr/>
            <p:nvPr/>
          </p:nvGrpSpPr>
          <p:grpSpPr>
            <a:xfrm>
              <a:off x="6101293" y="1267368"/>
              <a:ext cx="259692" cy="269909"/>
              <a:chOff x="6101293" y="1267368"/>
              <a:chExt cx="259692" cy="269909"/>
            </a:xfrm>
          </p:grpSpPr>
          <p:sp>
            <p:nvSpPr>
              <p:cNvPr id="4171" name="Google Shape;4171;p5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55"/>
            <p:cNvGrpSpPr/>
            <p:nvPr/>
          </p:nvGrpSpPr>
          <p:grpSpPr>
            <a:xfrm>
              <a:off x="5830645" y="1550500"/>
              <a:ext cx="259692" cy="269909"/>
              <a:chOff x="5830645" y="1550500"/>
              <a:chExt cx="259692" cy="269909"/>
            </a:xfrm>
          </p:grpSpPr>
          <p:sp>
            <p:nvSpPr>
              <p:cNvPr id="4174" name="Google Shape;4174;p5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55"/>
            <p:cNvGrpSpPr/>
            <p:nvPr/>
          </p:nvGrpSpPr>
          <p:grpSpPr>
            <a:xfrm>
              <a:off x="6101293" y="1550500"/>
              <a:ext cx="259692" cy="269909"/>
              <a:chOff x="6101293" y="1550500"/>
              <a:chExt cx="259692" cy="269909"/>
            </a:xfrm>
          </p:grpSpPr>
          <p:sp>
            <p:nvSpPr>
              <p:cNvPr id="4177" name="Google Shape;4177;p5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9" name="Google Shape;4179;p55"/>
          <p:cNvGrpSpPr/>
          <p:nvPr/>
        </p:nvGrpSpPr>
        <p:grpSpPr>
          <a:xfrm>
            <a:off x="739138" y="2061810"/>
            <a:ext cx="697154" cy="679574"/>
            <a:chOff x="2679875" y="2361475"/>
            <a:chExt cx="780425" cy="760575"/>
          </a:xfrm>
        </p:grpSpPr>
        <p:sp>
          <p:nvSpPr>
            <p:cNvPr id="4180" name="Google Shape;4180;p5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55"/>
          <p:cNvGrpSpPr/>
          <p:nvPr/>
        </p:nvGrpSpPr>
        <p:grpSpPr>
          <a:xfrm>
            <a:off x="3138297" y="1171402"/>
            <a:ext cx="735829" cy="684547"/>
            <a:chOff x="3351965" y="1148808"/>
            <a:chExt cx="750770" cy="698375"/>
          </a:xfrm>
        </p:grpSpPr>
        <p:grpSp>
          <p:nvGrpSpPr>
            <p:cNvPr id="4187" name="Google Shape;4187;p55"/>
            <p:cNvGrpSpPr/>
            <p:nvPr/>
          </p:nvGrpSpPr>
          <p:grpSpPr>
            <a:xfrm>
              <a:off x="3586796" y="1148808"/>
              <a:ext cx="294857" cy="286830"/>
              <a:chOff x="3750225" y="1774000"/>
              <a:chExt cx="149575" cy="145525"/>
            </a:xfrm>
          </p:grpSpPr>
          <p:sp>
            <p:nvSpPr>
              <p:cNvPr id="4188" name="Google Shape;4188;p5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55"/>
            <p:cNvGrpSpPr/>
            <p:nvPr/>
          </p:nvGrpSpPr>
          <p:grpSpPr>
            <a:xfrm>
              <a:off x="3779245" y="1375768"/>
              <a:ext cx="323490" cy="286978"/>
              <a:chOff x="3847850" y="1889150"/>
              <a:chExt cx="164100" cy="145600"/>
            </a:xfrm>
          </p:grpSpPr>
          <p:sp>
            <p:nvSpPr>
              <p:cNvPr id="4191" name="Google Shape;4191;p5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55"/>
            <p:cNvGrpSpPr/>
            <p:nvPr/>
          </p:nvGrpSpPr>
          <p:grpSpPr>
            <a:xfrm>
              <a:off x="3351965" y="1330435"/>
              <a:ext cx="295449" cy="285401"/>
              <a:chOff x="3631100" y="1866150"/>
              <a:chExt cx="149875" cy="144800"/>
            </a:xfrm>
          </p:grpSpPr>
          <p:sp>
            <p:nvSpPr>
              <p:cNvPr id="4194" name="Google Shape;4194;p5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55"/>
            <p:cNvGrpSpPr/>
            <p:nvPr/>
          </p:nvGrpSpPr>
          <p:grpSpPr>
            <a:xfrm>
              <a:off x="3548208" y="1560352"/>
              <a:ext cx="294808" cy="286830"/>
              <a:chOff x="3730650" y="1982800"/>
              <a:chExt cx="149550" cy="145525"/>
            </a:xfrm>
          </p:grpSpPr>
          <p:sp>
            <p:nvSpPr>
              <p:cNvPr id="4197" name="Google Shape;4197;p5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9" name="Google Shape;4199;p55"/>
          <p:cNvGrpSpPr/>
          <p:nvPr/>
        </p:nvGrpSpPr>
        <p:grpSpPr>
          <a:xfrm>
            <a:off x="7639949" y="1171356"/>
            <a:ext cx="804565" cy="677795"/>
            <a:chOff x="7636443" y="1204988"/>
            <a:chExt cx="804565" cy="677795"/>
          </a:xfrm>
        </p:grpSpPr>
        <p:grpSp>
          <p:nvGrpSpPr>
            <p:cNvPr id="4200" name="Google Shape;4200;p55"/>
            <p:cNvGrpSpPr/>
            <p:nvPr/>
          </p:nvGrpSpPr>
          <p:grpSpPr>
            <a:xfrm>
              <a:off x="7636443" y="1509705"/>
              <a:ext cx="804565" cy="373078"/>
              <a:chOff x="7636443" y="1509705"/>
              <a:chExt cx="804565" cy="373078"/>
            </a:xfrm>
          </p:grpSpPr>
          <p:sp>
            <p:nvSpPr>
              <p:cNvPr id="4201" name="Google Shape;4201;p5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55"/>
            <p:cNvGrpSpPr/>
            <p:nvPr/>
          </p:nvGrpSpPr>
          <p:grpSpPr>
            <a:xfrm>
              <a:off x="7636443" y="1408133"/>
              <a:ext cx="804565" cy="373078"/>
              <a:chOff x="7636443" y="1408133"/>
              <a:chExt cx="804565" cy="373078"/>
            </a:xfrm>
          </p:grpSpPr>
          <p:sp>
            <p:nvSpPr>
              <p:cNvPr id="4204" name="Google Shape;4204;p5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55"/>
            <p:cNvGrpSpPr/>
            <p:nvPr/>
          </p:nvGrpSpPr>
          <p:grpSpPr>
            <a:xfrm>
              <a:off x="7636443" y="1306560"/>
              <a:ext cx="804565" cy="373078"/>
              <a:chOff x="7636443" y="1306560"/>
              <a:chExt cx="804565" cy="373078"/>
            </a:xfrm>
          </p:grpSpPr>
          <p:sp>
            <p:nvSpPr>
              <p:cNvPr id="4207" name="Google Shape;4207;p5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55"/>
            <p:cNvGrpSpPr/>
            <p:nvPr/>
          </p:nvGrpSpPr>
          <p:grpSpPr>
            <a:xfrm>
              <a:off x="7636443" y="1204988"/>
              <a:ext cx="804565" cy="373078"/>
              <a:chOff x="7636443" y="1204988"/>
              <a:chExt cx="804565" cy="373078"/>
            </a:xfrm>
          </p:grpSpPr>
          <p:sp>
            <p:nvSpPr>
              <p:cNvPr id="4210" name="Google Shape;4210;p5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2" name="Google Shape;4212;p55"/>
          <p:cNvGrpSpPr/>
          <p:nvPr/>
        </p:nvGrpSpPr>
        <p:grpSpPr>
          <a:xfrm>
            <a:off x="4978796" y="2078771"/>
            <a:ext cx="661339" cy="661188"/>
            <a:chOff x="3990000" y="975400"/>
            <a:chExt cx="3934200" cy="3933300"/>
          </a:xfrm>
        </p:grpSpPr>
        <p:sp>
          <p:nvSpPr>
            <p:cNvPr id="4213" name="Google Shape;4213;p5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55"/>
          <p:cNvGrpSpPr/>
          <p:nvPr/>
        </p:nvGrpSpPr>
        <p:grpSpPr>
          <a:xfrm>
            <a:off x="6622444" y="2057409"/>
            <a:ext cx="868881" cy="684241"/>
            <a:chOff x="6598259" y="2078634"/>
            <a:chExt cx="868881" cy="684241"/>
          </a:xfrm>
        </p:grpSpPr>
        <p:sp>
          <p:nvSpPr>
            <p:cNvPr id="4218" name="Google Shape;4218;p5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4" name="Google Shape;4224;p55"/>
            <p:cNvGrpSpPr/>
            <p:nvPr/>
          </p:nvGrpSpPr>
          <p:grpSpPr>
            <a:xfrm>
              <a:off x="6808175" y="2078634"/>
              <a:ext cx="452229" cy="684241"/>
              <a:chOff x="6808175" y="2078634"/>
              <a:chExt cx="452229" cy="684241"/>
            </a:xfrm>
          </p:grpSpPr>
          <p:sp>
            <p:nvSpPr>
              <p:cNvPr id="4225" name="Google Shape;4225;p5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1" name="Google Shape;4231;p55"/>
              <p:cNvGrpSpPr/>
              <p:nvPr/>
            </p:nvGrpSpPr>
            <p:grpSpPr>
              <a:xfrm>
                <a:off x="6821586" y="2078634"/>
                <a:ext cx="426871" cy="684241"/>
                <a:chOff x="6821586" y="2078634"/>
                <a:chExt cx="426871" cy="684241"/>
              </a:xfrm>
            </p:grpSpPr>
            <p:grpSp>
              <p:nvGrpSpPr>
                <p:cNvPr id="4232" name="Google Shape;4232;p55"/>
                <p:cNvGrpSpPr/>
                <p:nvPr/>
              </p:nvGrpSpPr>
              <p:grpSpPr>
                <a:xfrm>
                  <a:off x="6821586" y="2078634"/>
                  <a:ext cx="426871" cy="684241"/>
                  <a:chOff x="6821586" y="2078634"/>
                  <a:chExt cx="426871" cy="684241"/>
                </a:xfrm>
              </p:grpSpPr>
              <p:sp>
                <p:nvSpPr>
                  <p:cNvPr id="4233" name="Google Shape;4233;p5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2" name="Google Shape;4252;p5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58" name="Google Shape;4258;p55"/>
          <p:cNvGrpSpPr/>
          <p:nvPr/>
        </p:nvGrpSpPr>
        <p:grpSpPr>
          <a:xfrm>
            <a:off x="5795610" y="2063018"/>
            <a:ext cx="671358" cy="671358"/>
            <a:chOff x="6535625" y="760425"/>
            <a:chExt cx="1665900" cy="1665900"/>
          </a:xfrm>
        </p:grpSpPr>
        <p:sp>
          <p:nvSpPr>
            <p:cNvPr id="4259" name="Google Shape;4259;p5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55"/>
          <p:cNvGrpSpPr/>
          <p:nvPr/>
        </p:nvGrpSpPr>
        <p:grpSpPr>
          <a:xfrm>
            <a:off x="732427" y="3731418"/>
            <a:ext cx="1340789" cy="640830"/>
            <a:chOff x="238125" y="1151100"/>
            <a:chExt cx="7139450" cy="3412300"/>
          </a:xfrm>
        </p:grpSpPr>
        <p:sp>
          <p:nvSpPr>
            <p:cNvPr id="4264" name="Google Shape;4264;p5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55"/>
          <p:cNvGrpSpPr/>
          <p:nvPr/>
        </p:nvGrpSpPr>
        <p:grpSpPr>
          <a:xfrm>
            <a:off x="5599650" y="2934699"/>
            <a:ext cx="985357" cy="585764"/>
            <a:chOff x="5145061" y="2881789"/>
            <a:chExt cx="1107641" cy="658458"/>
          </a:xfrm>
        </p:grpSpPr>
        <p:grpSp>
          <p:nvGrpSpPr>
            <p:cNvPr id="4277" name="Google Shape;4277;p55"/>
            <p:cNvGrpSpPr/>
            <p:nvPr/>
          </p:nvGrpSpPr>
          <p:grpSpPr>
            <a:xfrm>
              <a:off x="5722989" y="3244587"/>
              <a:ext cx="529713" cy="295659"/>
              <a:chOff x="5722989" y="3244587"/>
              <a:chExt cx="529713" cy="295659"/>
            </a:xfrm>
          </p:grpSpPr>
          <p:sp>
            <p:nvSpPr>
              <p:cNvPr id="4278" name="Google Shape;4278;p5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79" name="Google Shape;4279;p5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80" name="Google Shape;4280;p55"/>
            <p:cNvGrpSpPr/>
            <p:nvPr/>
          </p:nvGrpSpPr>
          <p:grpSpPr>
            <a:xfrm>
              <a:off x="5145061" y="3244587"/>
              <a:ext cx="536807" cy="295659"/>
              <a:chOff x="5145061" y="3244587"/>
              <a:chExt cx="536807" cy="295659"/>
            </a:xfrm>
          </p:grpSpPr>
          <p:sp>
            <p:nvSpPr>
              <p:cNvPr id="4281" name="Google Shape;4281;p5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82" name="Google Shape;4282;p5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83" name="Google Shape;4283;p55"/>
            <p:cNvGrpSpPr/>
            <p:nvPr/>
          </p:nvGrpSpPr>
          <p:grpSpPr>
            <a:xfrm>
              <a:off x="5341327" y="2898245"/>
              <a:ext cx="532309" cy="614891"/>
              <a:chOff x="5341327" y="2898245"/>
              <a:chExt cx="532309" cy="614891"/>
            </a:xfrm>
          </p:grpSpPr>
          <p:sp>
            <p:nvSpPr>
              <p:cNvPr id="4284" name="Google Shape;4284;p5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85" name="Google Shape;4285;p5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86" name="Google Shape;4286;p55"/>
            <p:cNvGrpSpPr/>
            <p:nvPr/>
          </p:nvGrpSpPr>
          <p:grpSpPr>
            <a:xfrm>
              <a:off x="5532290" y="2881789"/>
              <a:ext cx="620516" cy="305456"/>
              <a:chOff x="5532290" y="2881789"/>
              <a:chExt cx="620516" cy="305456"/>
            </a:xfrm>
          </p:grpSpPr>
          <p:sp>
            <p:nvSpPr>
              <p:cNvPr id="4287" name="Google Shape;4287;p5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88" name="Google Shape;4288;p5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289" name="Google Shape;4289;p55"/>
          <p:cNvGrpSpPr/>
          <p:nvPr/>
        </p:nvGrpSpPr>
        <p:grpSpPr>
          <a:xfrm>
            <a:off x="8178573" y="3726757"/>
            <a:ext cx="269068" cy="645491"/>
            <a:chOff x="7026852" y="3311869"/>
            <a:chExt cx="434331" cy="1041954"/>
          </a:xfrm>
        </p:grpSpPr>
        <p:sp>
          <p:nvSpPr>
            <p:cNvPr id="4290" name="Google Shape;4290;p5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55"/>
          <p:cNvGrpSpPr/>
          <p:nvPr/>
        </p:nvGrpSpPr>
        <p:grpSpPr>
          <a:xfrm>
            <a:off x="6195154" y="3765995"/>
            <a:ext cx="293882" cy="293836"/>
            <a:chOff x="4873519" y="3311869"/>
            <a:chExt cx="499374" cy="499296"/>
          </a:xfrm>
        </p:grpSpPr>
        <p:sp>
          <p:nvSpPr>
            <p:cNvPr id="4294" name="Google Shape;4294;p5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55"/>
          <p:cNvGrpSpPr/>
          <p:nvPr/>
        </p:nvGrpSpPr>
        <p:grpSpPr>
          <a:xfrm>
            <a:off x="6195154" y="4078366"/>
            <a:ext cx="293882" cy="293882"/>
            <a:chOff x="4873519" y="3875839"/>
            <a:chExt cx="499374" cy="499374"/>
          </a:xfrm>
        </p:grpSpPr>
        <p:sp>
          <p:nvSpPr>
            <p:cNvPr id="4297" name="Google Shape;4297;p5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55"/>
          <p:cNvGrpSpPr/>
          <p:nvPr/>
        </p:nvGrpSpPr>
        <p:grpSpPr>
          <a:xfrm>
            <a:off x="2425681" y="2050319"/>
            <a:ext cx="698104" cy="698208"/>
            <a:chOff x="2565073" y="2075876"/>
            <a:chExt cx="672482" cy="672518"/>
          </a:xfrm>
        </p:grpSpPr>
        <p:sp>
          <p:nvSpPr>
            <p:cNvPr id="4300" name="Google Shape;4300;p5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55"/>
          <p:cNvGrpSpPr/>
          <p:nvPr/>
        </p:nvGrpSpPr>
        <p:grpSpPr>
          <a:xfrm>
            <a:off x="5649092" y="3734919"/>
            <a:ext cx="438354" cy="637329"/>
            <a:chOff x="1697726" y="3244179"/>
            <a:chExt cx="788124" cy="1146069"/>
          </a:xfrm>
        </p:grpSpPr>
        <p:sp>
          <p:nvSpPr>
            <p:cNvPr id="4307" name="Google Shape;4307;p5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9" name="Google Shape;4309;p55"/>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0" name="Google Shape;4310;p55"/>
          <p:cNvGrpSpPr/>
          <p:nvPr/>
        </p:nvGrpSpPr>
        <p:grpSpPr>
          <a:xfrm>
            <a:off x="7650306" y="2063282"/>
            <a:ext cx="799565" cy="670282"/>
            <a:chOff x="7617850" y="2063282"/>
            <a:chExt cx="799565" cy="670282"/>
          </a:xfrm>
        </p:grpSpPr>
        <p:cxnSp>
          <p:nvCxnSpPr>
            <p:cNvPr id="4311" name="Google Shape;4311;p5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12" name="Google Shape;4312;p5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13" name="Google Shape;4313;p5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14" name="Google Shape;4314;p5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15" name="Google Shape;4315;p5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316" name="Google Shape;4316;p5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317" name="Google Shape;4317;p55"/>
            <p:cNvGrpSpPr/>
            <p:nvPr/>
          </p:nvGrpSpPr>
          <p:grpSpPr>
            <a:xfrm>
              <a:off x="7734309" y="2063282"/>
              <a:ext cx="570957" cy="620095"/>
              <a:chOff x="7734309" y="2063282"/>
              <a:chExt cx="570957" cy="620095"/>
            </a:xfrm>
          </p:grpSpPr>
          <p:grpSp>
            <p:nvGrpSpPr>
              <p:cNvPr id="4318" name="Google Shape;4318;p55"/>
              <p:cNvGrpSpPr/>
              <p:nvPr/>
            </p:nvGrpSpPr>
            <p:grpSpPr>
              <a:xfrm>
                <a:off x="8031573" y="2063282"/>
                <a:ext cx="273693" cy="620095"/>
                <a:chOff x="8031573" y="2063282"/>
                <a:chExt cx="273693" cy="620095"/>
              </a:xfrm>
            </p:grpSpPr>
            <p:sp>
              <p:nvSpPr>
                <p:cNvPr id="4319" name="Google Shape;4319;p5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55"/>
              <p:cNvGrpSpPr/>
              <p:nvPr/>
            </p:nvGrpSpPr>
            <p:grpSpPr>
              <a:xfrm flipH="1">
                <a:off x="7734309" y="2063282"/>
                <a:ext cx="273693" cy="620095"/>
                <a:chOff x="8031573" y="2063282"/>
                <a:chExt cx="273693" cy="620095"/>
              </a:xfrm>
            </p:grpSpPr>
            <p:sp>
              <p:nvSpPr>
                <p:cNvPr id="4324" name="Google Shape;4324;p5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28" name="Google Shape;4328;p55"/>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5"/>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0" name="Google Shape;4330;p55"/>
          <p:cNvGrpSpPr/>
          <p:nvPr/>
        </p:nvGrpSpPr>
        <p:grpSpPr>
          <a:xfrm>
            <a:off x="7836913" y="2916765"/>
            <a:ext cx="602567" cy="601884"/>
            <a:chOff x="1186975" y="238125"/>
            <a:chExt cx="5244275" cy="5238325"/>
          </a:xfrm>
        </p:grpSpPr>
        <p:sp>
          <p:nvSpPr>
            <p:cNvPr id="4331" name="Google Shape;4331;p5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55"/>
          <p:cNvGrpSpPr/>
          <p:nvPr/>
        </p:nvGrpSpPr>
        <p:grpSpPr>
          <a:xfrm>
            <a:off x="3279650" y="2056249"/>
            <a:ext cx="651848" cy="687338"/>
            <a:chOff x="3400515" y="2056248"/>
            <a:chExt cx="698134" cy="735987"/>
          </a:xfrm>
        </p:grpSpPr>
        <p:grpSp>
          <p:nvGrpSpPr>
            <p:cNvPr id="4336" name="Google Shape;4336;p55"/>
            <p:cNvGrpSpPr/>
            <p:nvPr/>
          </p:nvGrpSpPr>
          <p:grpSpPr>
            <a:xfrm>
              <a:off x="3400515" y="2283913"/>
              <a:ext cx="312919" cy="219900"/>
              <a:chOff x="3400515" y="2283913"/>
              <a:chExt cx="312919" cy="219900"/>
            </a:xfrm>
          </p:grpSpPr>
          <p:sp>
            <p:nvSpPr>
              <p:cNvPr id="4337" name="Google Shape;4337;p5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38" name="Google Shape;4338;p5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339" name="Google Shape;4339;p55"/>
            <p:cNvGrpSpPr/>
            <p:nvPr/>
          </p:nvGrpSpPr>
          <p:grpSpPr>
            <a:xfrm>
              <a:off x="3547823" y="2461089"/>
              <a:ext cx="219900" cy="331146"/>
              <a:chOff x="3547823" y="2461089"/>
              <a:chExt cx="219900" cy="331146"/>
            </a:xfrm>
          </p:grpSpPr>
          <p:sp>
            <p:nvSpPr>
              <p:cNvPr id="4340" name="Google Shape;4340;p5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41" name="Google Shape;4341;p5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342" name="Google Shape;4342;p55"/>
            <p:cNvGrpSpPr/>
            <p:nvPr/>
          </p:nvGrpSpPr>
          <p:grpSpPr>
            <a:xfrm>
              <a:off x="3734138" y="2461089"/>
              <a:ext cx="219900" cy="331146"/>
              <a:chOff x="3734138" y="2461089"/>
              <a:chExt cx="219900" cy="331146"/>
            </a:xfrm>
          </p:grpSpPr>
          <p:sp>
            <p:nvSpPr>
              <p:cNvPr id="4343" name="Google Shape;4343;p5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44" name="Google Shape;4344;p5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345" name="Google Shape;4345;p55"/>
            <p:cNvGrpSpPr/>
            <p:nvPr/>
          </p:nvGrpSpPr>
          <p:grpSpPr>
            <a:xfrm>
              <a:off x="3787560" y="2281742"/>
              <a:ext cx="311089" cy="219900"/>
              <a:chOff x="3787560" y="2281742"/>
              <a:chExt cx="311089" cy="219900"/>
            </a:xfrm>
          </p:grpSpPr>
          <p:sp>
            <p:nvSpPr>
              <p:cNvPr id="4346" name="Google Shape;4346;p5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47" name="Google Shape;4347;p5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348" name="Google Shape;4348;p55"/>
            <p:cNvGrpSpPr/>
            <p:nvPr/>
          </p:nvGrpSpPr>
          <p:grpSpPr>
            <a:xfrm>
              <a:off x="3637290" y="2056248"/>
              <a:ext cx="219900" cy="330736"/>
              <a:chOff x="3637290" y="2056248"/>
              <a:chExt cx="219900" cy="330736"/>
            </a:xfrm>
          </p:grpSpPr>
          <p:sp>
            <p:nvSpPr>
              <p:cNvPr id="4349" name="Google Shape;4349;p5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350" name="Google Shape;4350;p5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51" name="Google Shape;4351;p55"/>
          <p:cNvGrpSpPr/>
          <p:nvPr/>
        </p:nvGrpSpPr>
        <p:grpSpPr>
          <a:xfrm>
            <a:off x="2571356" y="2926255"/>
            <a:ext cx="1268144" cy="592394"/>
            <a:chOff x="238125" y="1188750"/>
            <a:chExt cx="7140450" cy="3335550"/>
          </a:xfrm>
        </p:grpSpPr>
        <p:sp>
          <p:nvSpPr>
            <p:cNvPr id="4352" name="Google Shape;4352;p5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55"/>
          <p:cNvGrpSpPr/>
          <p:nvPr/>
        </p:nvGrpSpPr>
        <p:grpSpPr>
          <a:xfrm>
            <a:off x="6679257" y="2928410"/>
            <a:ext cx="1053944" cy="590147"/>
            <a:chOff x="238125" y="1335475"/>
            <a:chExt cx="5418735" cy="3034175"/>
          </a:xfrm>
        </p:grpSpPr>
        <p:sp>
          <p:nvSpPr>
            <p:cNvPr id="4358" name="Google Shape;4358;p5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55"/>
          <p:cNvGrpSpPr/>
          <p:nvPr/>
        </p:nvGrpSpPr>
        <p:grpSpPr>
          <a:xfrm>
            <a:off x="4110066" y="3733309"/>
            <a:ext cx="1268207" cy="638939"/>
            <a:chOff x="3967651" y="3645904"/>
            <a:chExt cx="1479304" cy="745292"/>
          </a:xfrm>
        </p:grpSpPr>
        <p:grpSp>
          <p:nvGrpSpPr>
            <p:cNvPr id="4362" name="Google Shape;4362;p55"/>
            <p:cNvGrpSpPr/>
            <p:nvPr/>
          </p:nvGrpSpPr>
          <p:grpSpPr>
            <a:xfrm>
              <a:off x="3967651" y="4009026"/>
              <a:ext cx="1479304" cy="382170"/>
              <a:chOff x="3967651" y="4009026"/>
              <a:chExt cx="1479304" cy="382170"/>
            </a:xfrm>
          </p:grpSpPr>
          <p:grpSp>
            <p:nvGrpSpPr>
              <p:cNvPr id="4363" name="Google Shape;4363;p55"/>
              <p:cNvGrpSpPr/>
              <p:nvPr/>
            </p:nvGrpSpPr>
            <p:grpSpPr>
              <a:xfrm>
                <a:off x="4892216" y="4195630"/>
                <a:ext cx="554739" cy="195566"/>
                <a:chOff x="3604375" y="4892160"/>
                <a:chExt cx="1651500" cy="582215"/>
              </a:xfrm>
            </p:grpSpPr>
            <p:sp>
              <p:nvSpPr>
                <p:cNvPr id="4364" name="Google Shape;4364;p5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55"/>
              <p:cNvGrpSpPr/>
              <p:nvPr/>
            </p:nvGrpSpPr>
            <p:grpSpPr>
              <a:xfrm>
                <a:off x="3967651" y="4146303"/>
                <a:ext cx="579402" cy="244893"/>
                <a:chOff x="851875" y="4745310"/>
                <a:chExt cx="1724925" cy="729065"/>
              </a:xfrm>
            </p:grpSpPr>
            <p:sp>
              <p:nvSpPr>
                <p:cNvPr id="4367" name="Google Shape;4367;p5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55"/>
              <p:cNvGrpSpPr/>
              <p:nvPr/>
            </p:nvGrpSpPr>
            <p:grpSpPr>
              <a:xfrm>
                <a:off x="4460753" y="4009026"/>
                <a:ext cx="493110" cy="382170"/>
                <a:chOff x="2319875" y="4336625"/>
                <a:chExt cx="1468025" cy="1137750"/>
              </a:xfrm>
            </p:grpSpPr>
            <p:sp>
              <p:nvSpPr>
                <p:cNvPr id="4370" name="Google Shape;4370;p5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2" name="Google Shape;4372;p55"/>
            <p:cNvGrpSpPr/>
            <p:nvPr/>
          </p:nvGrpSpPr>
          <p:grpSpPr>
            <a:xfrm>
              <a:off x="4479443" y="3645904"/>
              <a:ext cx="455965" cy="388789"/>
              <a:chOff x="2957425" y="238100"/>
              <a:chExt cx="1910200" cy="1628775"/>
            </a:xfrm>
          </p:grpSpPr>
          <p:sp>
            <p:nvSpPr>
              <p:cNvPr id="4373" name="Google Shape;4373;p5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3" name="Google Shape;4383;p55"/>
          <p:cNvGrpSpPr/>
          <p:nvPr/>
        </p:nvGrpSpPr>
        <p:grpSpPr>
          <a:xfrm>
            <a:off x="2496179" y="3734510"/>
            <a:ext cx="1243128" cy="637739"/>
            <a:chOff x="2496310" y="3693351"/>
            <a:chExt cx="1342906" cy="688926"/>
          </a:xfrm>
        </p:grpSpPr>
        <p:grpSp>
          <p:nvGrpSpPr>
            <p:cNvPr id="4384" name="Google Shape;4384;p55"/>
            <p:cNvGrpSpPr/>
            <p:nvPr/>
          </p:nvGrpSpPr>
          <p:grpSpPr>
            <a:xfrm>
              <a:off x="2496310" y="3693351"/>
              <a:ext cx="1342906" cy="688875"/>
              <a:chOff x="2496310" y="3693351"/>
              <a:chExt cx="1342906" cy="688875"/>
            </a:xfrm>
          </p:grpSpPr>
          <p:sp>
            <p:nvSpPr>
              <p:cNvPr id="4385" name="Google Shape;4385;p5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1" name="Google Shape;4391;p55"/>
              <p:cNvCxnSpPr>
                <a:stCxn id="438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392" name="Google Shape;4392;p55"/>
              <p:cNvCxnSpPr>
                <a:stCxn id="438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393" name="Google Shape;4393;p55"/>
              <p:cNvCxnSpPr>
                <a:stCxn id="438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94" name="Google Shape;4394;p55"/>
              <p:cNvCxnSpPr>
                <a:stCxn id="439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95" name="Google Shape;4395;p55"/>
              <p:cNvCxnSpPr>
                <a:stCxn id="438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396" name="Google Shape;4396;p55"/>
            <p:cNvGrpSpPr/>
            <p:nvPr/>
          </p:nvGrpSpPr>
          <p:grpSpPr>
            <a:xfrm>
              <a:off x="2675275" y="3930557"/>
              <a:ext cx="1003306" cy="451719"/>
              <a:chOff x="2675275" y="4174282"/>
              <a:chExt cx="1003306" cy="451719"/>
            </a:xfrm>
          </p:grpSpPr>
          <p:sp>
            <p:nvSpPr>
              <p:cNvPr id="4397" name="Google Shape;4397;p5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0" name="Google Shape;4400;p55"/>
          <p:cNvGrpSpPr/>
          <p:nvPr/>
        </p:nvGrpSpPr>
        <p:grpSpPr>
          <a:xfrm>
            <a:off x="1669850" y="1171356"/>
            <a:ext cx="574511" cy="874709"/>
            <a:chOff x="1715404" y="1112080"/>
            <a:chExt cx="642270" cy="977984"/>
          </a:xfrm>
        </p:grpSpPr>
        <p:grpSp>
          <p:nvGrpSpPr>
            <p:cNvPr id="4401" name="Google Shape;4401;p55"/>
            <p:cNvGrpSpPr/>
            <p:nvPr/>
          </p:nvGrpSpPr>
          <p:grpSpPr>
            <a:xfrm>
              <a:off x="1715404" y="1112080"/>
              <a:ext cx="642270" cy="977984"/>
              <a:chOff x="1715404" y="1112080"/>
              <a:chExt cx="642270" cy="977984"/>
            </a:xfrm>
          </p:grpSpPr>
          <p:sp>
            <p:nvSpPr>
              <p:cNvPr id="4402" name="Google Shape;4402;p5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55"/>
            <p:cNvGrpSpPr/>
            <p:nvPr/>
          </p:nvGrpSpPr>
          <p:grpSpPr>
            <a:xfrm>
              <a:off x="1768927" y="1165603"/>
              <a:ext cx="535225" cy="851367"/>
              <a:chOff x="1768927" y="1165603"/>
              <a:chExt cx="535225" cy="851367"/>
            </a:xfrm>
          </p:grpSpPr>
          <p:sp>
            <p:nvSpPr>
              <p:cNvPr id="4405" name="Google Shape;4405;p5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55"/>
            <p:cNvGrpSpPr/>
            <p:nvPr/>
          </p:nvGrpSpPr>
          <p:grpSpPr>
            <a:xfrm>
              <a:off x="1822449" y="1219125"/>
              <a:ext cx="428180" cy="718859"/>
              <a:chOff x="1822449" y="1219125"/>
              <a:chExt cx="428180" cy="718859"/>
            </a:xfrm>
          </p:grpSpPr>
          <p:sp>
            <p:nvSpPr>
              <p:cNvPr id="4408" name="Google Shape;4408;p5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55"/>
            <p:cNvGrpSpPr/>
            <p:nvPr/>
          </p:nvGrpSpPr>
          <p:grpSpPr>
            <a:xfrm>
              <a:off x="1875972" y="1272648"/>
              <a:ext cx="321135" cy="586939"/>
              <a:chOff x="1875972" y="1272648"/>
              <a:chExt cx="321135" cy="586939"/>
            </a:xfrm>
          </p:grpSpPr>
          <p:sp>
            <p:nvSpPr>
              <p:cNvPr id="4411" name="Google Shape;4411;p5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3" name="Google Shape;4413;p55"/>
          <p:cNvGrpSpPr/>
          <p:nvPr/>
        </p:nvGrpSpPr>
        <p:grpSpPr>
          <a:xfrm>
            <a:off x="7777011" y="3728078"/>
            <a:ext cx="293855" cy="644170"/>
            <a:chOff x="241025" y="3151575"/>
            <a:chExt cx="293855" cy="644170"/>
          </a:xfrm>
        </p:grpSpPr>
        <p:sp>
          <p:nvSpPr>
            <p:cNvPr id="4414" name="Google Shape;4414;p5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55"/>
          <p:cNvGrpSpPr/>
          <p:nvPr/>
        </p:nvGrpSpPr>
        <p:grpSpPr>
          <a:xfrm>
            <a:off x="724994" y="2928078"/>
            <a:ext cx="1779649" cy="591620"/>
            <a:chOff x="246070" y="1983375"/>
            <a:chExt cx="1855347" cy="616849"/>
          </a:xfrm>
        </p:grpSpPr>
        <p:sp>
          <p:nvSpPr>
            <p:cNvPr id="4417" name="Google Shape;4417;p5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55"/>
          <p:cNvGrpSpPr/>
          <p:nvPr/>
        </p:nvGrpSpPr>
        <p:grpSpPr>
          <a:xfrm>
            <a:off x="2335861" y="1171356"/>
            <a:ext cx="711055" cy="745993"/>
            <a:chOff x="2496269" y="1171698"/>
            <a:chExt cx="761953" cy="799392"/>
          </a:xfrm>
        </p:grpSpPr>
        <p:grpSp>
          <p:nvGrpSpPr>
            <p:cNvPr id="4427" name="Google Shape;4427;p55"/>
            <p:cNvGrpSpPr/>
            <p:nvPr/>
          </p:nvGrpSpPr>
          <p:grpSpPr>
            <a:xfrm>
              <a:off x="2496269" y="1171698"/>
              <a:ext cx="761953" cy="723022"/>
              <a:chOff x="2496269" y="1171698"/>
              <a:chExt cx="761953" cy="723022"/>
            </a:xfrm>
          </p:grpSpPr>
          <p:sp>
            <p:nvSpPr>
              <p:cNvPr id="4428" name="Google Shape;4428;p5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0" name="Google Shape;4430;p55"/>
              <p:cNvGrpSpPr/>
              <p:nvPr/>
            </p:nvGrpSpPr>
            <p:grpSpPr>
              <a:xfrm>
                <a:off x="2496269" y="1171698"/>
                <a:ext cx="761953" cy="723022"/>
                <a:chOff x="2496269" y="1120652"/>
                <a:chExt cx="761953" cy="723022"/>
              </a:xfrm>
            </p:grpSpPr>
            <p:grpSp>
              <p:nvGrpSpPr>
                <p:cNvPr id="4431" name="Google Shape;4431;p55"/>
                <p:cNvGrpSpPr/>
                <p:nvPr/>
              </p:nvGrpSpPr>
              <p:grpSpPr>
                <a:xfrm>
                  <a:off x="2496269" y="1120652"/>
                  <a:ext cx="761953" cy="723022"/>
                  <a:chOff x="2496269" y="1120652"/>
                  <a:chExt cx="761953" cy="723022"/>
                </a:xfrm>
              </p:grpSpPr>
              <p:grpSp>
                <p:nvGrpSpPr>
                  <p:cNvPr id="4432" name="Google Shape;4432;p55"/>
                  <p:cNvGrpSpPr/>
                  <p:nvPr/>
                </p:nvGrpSpPr>
                <p:grpSpPr>
                  <a:xfrm>
                    <a:off x="2496269" y="1304589"/>
                    <a:ext cx="407089" cy="305057"/>
                    <a:chOff x="2496269" y="1304589"/>
                    <a:chExt cx="407089" cy="305057"/>
                  </a:xfrm>
                </p:grpSpPr>
                <p:sp>
                  <p:nvSpPr>
                    <p:cNvPr id="4433" name="Google Shape;4433;p5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55"/>
                  <p:cNvGrpSpPr/>
                  <p:nvPr/>
                </p:nvGrpSpPr>
                <p:grpSpPr>
                  <a:xfrm>
                    <a:off x="2586468" y="1493376"/>
                    <a:ext cx="358850" cy="349656"/>
                    <a:chOff x="2586468" y="1493376"/>
                    <a:chExt cx="358850" cy="349656"/>
                  </a:xfrm>
                </p:grpSpPr>
                <p:sp>
                  <p:nvSpPr>
                    <p:cNvPr id="4436" name="Google Shape;4436;p5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55"/>
                  <p:cNvGrpSpPr/>
                  <p:nvPr/>
                </p:nvGrpSpPr>
                <p:grpSpPr>
                  <a:xfrm>
                    <a:off x="2807939" y="1494024"/>
                    <a:ext cx="358857" cy="349650"/>
                    <a:chOff x="2807939" y="1494024"/>
                    <a:chExt cx="358857" cy="349650"/>
                  </a:xfrm>
                </p:grpSpPr>
                <p:sp>
                  <p:nvSpPr>
                    <p:cNvPr id="4439" name="Google Shape;4439;p5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55"/>
                  <p:cNvGrpSpPr/>
                  <p:nvPr/>
                </p:nvGrpSpPr>
                <p:grpSpPr>
                  <a:xfrm>
                    <a:off x="2851133" y="1305635"/>
                    <a:ext cx="407089" cy="305057"/>
                    <a:chOff x="2851133" y="1305635"/>
                    <a:chExt cx="407089" cy="305057"/>
                  </a:xfrm>
                </p:grpSpPr>
                <p:sp>
                  <p:nvSpPr>
                    <p:cNvPr id="4442" name="Google Shape;4442;p5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55"/>
                  <p:cNvGrpSpPr/>
                  <p:nvPr/>
                </p:nvGrpSpPr>
                <p:grpSpPr>
                  <a:xfrm>
                    <a:off x="2727495" y="1120652"/>
                    <a:ext cx="300271" cy="396358"/>
                    <a:chOff x="2727495" y="1120652"/>
                    <a:chExt cx="300271" cy="396358"/>
                  </a:xfrm>
                </p:grpSpPr>
                <p:sp>
                  <p:nvSpPr>
                    <p:cNvPr id="4445" name="Google Shape;4445;p5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7" name="Google Shape;4447;p55"/>
                <p:cNvGrpSpPr/>
                <p:nvPr/>
              </p:nvGrpSpPr>
              <p:grpSpPr>
                <a:xfrm>
                  <a:off x="2722305" y="1350460"/>
                  <a:ext cx="308357" cy="308344"/>
                  <a:chOff x="2722305" y="1350460"/>
                  <a:chExt cx="308357" cy="308344"/>
                </a:xfrm>
              </p:grpSpPr>
              <p:sp>
                <p:nvSpPr>
                  <p:cNvPr id="4448" name="Google Shape;4448;p5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9" name="Google Shape;4449;p55"/>
                  <p:cNvGrpSpPr/>
                  <p:nvPr/>
                </p:nvGrpSpPr>
                <p:grpSpPr>
                  <a:xfrm>
                    <a:off x="2725064" y="1364529"/>
                    <a:ext cx="297954" cy="280182"/>
                    <a:chOff x="2725064" y="1364529"/>
                    <a:chExt cx="297954" cy="280182"/>
                  </a:xfrm>
                </p:grpSpPr>
                <p:sp>
                  <p:nvSpPr>
                    <p:cNvPr id="4450" name="Google Shape;4450;p5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55" name="Google Shape;4455;p5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5"/>
          <p:cNvGrpSpPr/>
          <p:nvPr/>
        </p:nvGrpSpPr>
        <p:grpSpPr>
          <a:xfrm>
            <a:off x="3924561" y="2927462"/>
            <a:ext cx="1569144" cy="591015"/>
            <a:chOff x="3820100" y="3023049"/>
            <a:chExt cx="1303926" cy="491162"/>
          </a:xfrm>
        </p:grpSpPr>
        <p:grpSp>
          <p:nvGrpSpPr>
            <p:cNvPr id="4461" name="Google Shape;4461;p55"/>
            <p:cNvGrpSpPr/>
            <p:nvPr/>
          </p:nvGrpSpPr>
          <p:grpSpPr>
            <a:xfrm>
              <a:off x="3820100" y="3023072"/>
              <a:ext cx="1303926" cy="491139"/>
              <a:chOff x="3820100" y="3023072"/>
              <a:chExt cx="1303926" cy="491139"/>
            </a:xfrm>
          </p:grpSpPr>
          <p:sp>
            <p:nvSpPr>
              <p:cNvPr id="4462" name="Google Shape;4462;p5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55"/>
            <p:cNvGrpSpPr/>
            <p:nvPr/>
          </p:nvGrpSpPr>
          <p:grpSpPr>
            <a:xfrm>
              <a:off x="4132439" y="3023645"/>
              <a:ext cx="393633" cy="177096"/>
              <a:chOff x="4132439" y="3023645"/>
              <a:chExt cx="393633" cy="177096"/>
            </a:xfrm>
          </p:grpSpPr>
          <p:sp>
            <p:nvSpPr>
              <p:cNvPr id="4465" name="Google Shape;4465;p5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55"/>
            <p:cNvGrpSpPr/>
            <p:nvPr/>
          </p:nvGrpSpPr>
          <p:grpSpPr>
            <a:xfrm>
              <a:off x="3921811" y="3023049"/>
              <a:ext cx="1002397" cy="388943"/>
              <a:chOff x="3921811" y="3023049"/>
              <a:chExt cx="1002397" cy="388943"/>
            </a:xfrm>
          </p:grpSpPr>
          <p:sp>
            <p:nvSpPr>
              <p:cNvPr id="4468" name="Google Shape;4468;p5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55"/>
            <p:cNvGrpSpPr/>
            <p:nvPr/>
          </p:nvGrpSpPr>
          <p:grpSpPr>
            <a:xfrm>
              <a:off x="4023645" y="3023049"/>
              <a:ext cx="683032" cy="286722"/>
              <a:chOff x="4023645" y="3023049"/>
              <a:chExt cx="683032" cy="286722"/>
            </a:xfrm>
          </p:grpSpPr>
          <p:sp>
            <p:nvSpPr>
              <p:cNvPr id="4471" name="Google Shape;4471;p5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3" name="Google Shape;4473;p55"/>
          <p:cNvGrpSpPr/>
          <p:nvPr/>
        </p:nvGrpSpPr>
        <p:grpSpPr>
          <a:xfrm>
            <a:off x="1556683" y="2054307"/>
            <a:ext cx="713522" cy="688025"/>
            <a:chOff x="1706078" y="2092648"/>
            <a:chExt cx="660913" cy="637296"/>
          </a:xfrm>
        </p:grpSpPr>
        <p:sp>
          <p:nvSpPr>
            <p:cNvPr id="4474" name="Google Shape;4474;p5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5" name="Google Shape;4475;p55"/>
            <p:cNvGrpSpPr/>
            <p:nvPr/>
          </p:nvGrpSpPr>
          <p:grpSpPr>
            <a:xfrm>
              <a:off x="1706078" y="2092648"/>
              <a:ext cx="660913" cy="575241"/>
              <a:chOff x="1706078" y="2092648"/>
              <a:chExt cx="660913" cy="575241"/>
            </a:xfrm>
          </p:grpSpPr>
          <p:sp>
            <p:nvSpPr>
              <p:cNvPr id="4476" name="Google Shape;4476;p5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9" name="Google Shape;4479;p55"/>
          <p:cNvGrpSpPr/>
          <p:nvPr/>
        </p:nvGrpSpPr>
        <p:grpSpPr>
          <a:xfrm>
            <a:off x="6318542" y="1171856"/>
            <a:ext cx="1317459" cy="684168"/>
            <a:chOff x="238125" y="999450"/>
            <a:chExt cx="7140700" cy="3708225"/>
          </a:xfrm>
        </p:grpSpPr>
        <p:sp>
          <p:nvSpPr>
            <p:cNvPr id="4480" name="Google Shape;4480;p5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92" name="Shape 4492"/>
        <p:cNvGrpSpPr/>
        <p:nvPr/>
      </p:nvGrpSpPr>
      <p:grpSpPr>
        <a:xfrm>
          <a:off x="0" y="0"/>
          <a:ext cx="0" cy="0"/>
          <a:chOff x="0" y="0"/>
          <a:chExt cx="0" cy="0"/>
        </a:xfrm>
      </p:grpSpPr>
      <p:grpSp>
        <p:nvGrpSpPr>
          <p:cNvPr id="4493" name="Google Shape;4493;p56"/>
          <p:cNvGrpSpPr/>
          <p:nvPr/>
        </p:nvGrpSpPr>
        <p:grpSpPr>
          <a:xfrm>
            <a:off x="729238" y="1179665"/>
            <a:ext cx="1636117" cy="1526144"/>
            <a:chOff x="729238" y="1179665"/>
            <a:chExt cx="1636117" cy="1526144"/>
          </a:xfrm>
        </p:grpSpPr>
        <p:grpSp>
          <p:nvGrpSpPr>
            <p:cNvPr id="4494" name="Google Shape;4494;p56"/>
            <p:cNvGrpSpPr/>
            <p:nvPr/>
          </p:nvGrpSpPr>
          <p:grpSpPr>
            <a:xfrm>
              <a:off x="729238" y="1179665"/>
              <a:ext cx="80700" cy="1526144"/>
              <a:chOff x="729238" y="1179665"/>
              <a:chExt cx="80700" cy="1526144"/>
            </a:xfrm>
          </p:grpSpPr>
          <p:sp>
            <p:nvSpPr>
              <p:cNvPr id="4495" name="Google Shape;4495;p5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56"/>
            <p:cNvGrpSpPr/>
            <p:nvPr/>
          </p:nvGrpSpPr>
          <p:grpSpPr>
            <a:xfrm>
              <a:off x="903098" y="1179665"/>
              <a:ext cx="80700" cy="1526144"/>
              <a:chOff x="903098" y="1179665"/>
              <a:chExt cx="80700" cy="1526144"/>
            </a:xfrm>
          </p:grpSpPr>
          <p:sp>
            <p:nvSpPr>
              <p:cNvPr id="4506" name="Google Shape;4506;p5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56"/>
            <p:cNvGrpSpPr/>
            <p:nvPr/>
          </p:nvGrpSpPr>
          <p:grpSpPr>
            <a:xfrm>
              <a:off x="1076958" y="1179665"/>
              <a:ext cx="80700" cy="1526144"/>
              <a:chOff x="1076958" y="1179665"/>
              <a:chExt cx="80700" cy="1526144"/>
            </a:xfrm>
          </p:grpSpPr>
          <p:sp>
            <p:nvSpPr>
              <p:cNvPr id="4517" name="Google Shape;4517;p5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56"/>
            <p:cNvGrpSpPr/>
            <p:nvPr/>
          </p:nvGrpSpPr>
          <p:grpSpPr>
            <a:xfrm>
              <a:off x="1247707" y="1179665"/>
              <a:ext cx="80700" cy="1526144"/>
              <a:chOff x="1247707" y="1179665"/>
              <a:chExt cx="80700" cy="1526144"/>
            </a:xfrm>
          </p:grpSpPr>
          <p:sp>
            <p:nvSpPr>
              <p:cNvPr id="4528" name="Google Shape;4528;p5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56"/>
            <p:cNvGrpSpPr/>
            <p:nvPr/>
          </p:nvGrpSpPr>
          <p:grpSpPr>
            <a:xfrm>
              <a:off x="1421567" y="1179665"/>
              <a:ext cx="80700" cy="1526144"/>
              <a:chOff x="1421567" y="1179665"/>
              <a:chExt cx="80700" cy="1526144"/>
            </a:xfrm>
          </p:grpSpPr>
          <p:sp>
            <p:nvSpPr>
              <p:cNvPr id="4539" name="Google Shape;4539;p5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56"/>
            <p:cNvGrpSpPr/>
            <p:nvPr/>
          </p:nvGrpSpPr>
          <p:grpSpPr>
            <a:xfrm>
              <a:off x="1592327" y="1179665"/>
              <a:ext cx="80700" cy="1526144"/>
              <a:chOff x="1592327" y="1179665"/>
              <a:chExt cx="80700" cy="1526144"/>
            </a:xfrm>
          </p:grpSpPr>
          <p:sp>
            <p:nvSpPr>
              <p:cNvPr id="4550" name="Google Shape;4550;p5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56"/>
            <p:cNvGrpSpPr/>
            <p:nvPr/>
          </p:nvGrpSpPr>
          <p:grpSpPr>
            <a:xfrm>
              <a:off x="1766187" y="1179665"/>
              <a:ext cx="80700" cy="1526144"/>
              <a:chOff x="1766187" y="1179665"/>
              <a:chExt cx="80700" cy="1526144"/>
            </a:xfrm>
          </p:grpSpPr>
          <p:sp>
            <p:nvSpPr>
              <p:cNvPr id="4561" name="Google Shape;4561;p5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56"/>
            <p:cNvGrpSpPr/>
            <p:nvPr/>
          </p:nvGrpSpPr>
          <p:grpSpPr>
            <a:xfrm>
              <a:off x="1936935" y="1179665"/>
              <a:ext cx="80700" cy="1526144"/>
              <a:chOff x="1936935" y="1179665"/>
              <a:chExt cx="80700" cy="1526144"/>
            </a:xfrm>
          </p:grpSpPr>
          <p:sp>
            <p:nvSpPr>
              <p:cNvPr id="4572" name="Google Shape;4572;p5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56"/>
            <p:cNvGrpSpPr/>
            <p:nvPr/>
          </p:nvGrpSpPr>
          <p:grpSpPr>
            <a:xfrm>
              <a:off x="2110795" y="1179665"/>
              <a:ext cx="80700" cy="1526144"/>
              <a:chOff x="2110795" y="1179665"/>
              <a:chExt cx="80700" cy="1526144"/>
            </a:xfrm>
          </p:grpSpPr>
          <p:sp>
            <p:nvSpPr>
              <p:cNvPr id="4583" name="Google Shape;4583;p5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56"/>
            <p:cNvGrpSpPr/>
            <p:nvPr/>
          </p:nvGrpSpPr>
          <p:grpSpPr>
            <a:xfrm>
              <a:off x="2284655" y="1179665"/>
              <a:ext cx="80700" cy="1526144"/>
              <a:chOff x="2284655" y="1179665"/>
              <a:chExt cx="80700" cy="1526144"/>
            </a:xfrm>
          </p:grpSpPr>
          <p:sp>
            <p:nvSpPr>
              <p:cNvPr id="4594" name="Google Shape;4594;p5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4" name="Google Shape;4604;p56"/>
          <p:cNvGrpSpPr/>
          <p:nvPr/>
        </p:nvGrpSpPr>
        <p:grpSpPr>
          <a:xfrm>
            <a:off x="2623904" y="1198803"/>
            <a:ext cx="1364248" cy="1102133"/>
            <a:chOff x="2623904" y="1198803"/>
            <a:chExt cx="1364248" cy="1102133"/>
          </a:xfrm>
        </p:grpSpPr>
        <p:grpSp>
          <p:nvGrpSpPr>
            <p:cNvPr id="4605" name="Google Shape;4605;p56"/>
            <p:cNvGrpSpPr/>
            <p:nvPr/>
          </p:nvGrpSpPr>
          <p:grpSpPr>
            <a:xfrm>
              <a:off x="2623907" y="1198803"/>
              <a:ext cx="1364245" cy="273000"/>
              <a:chOff x="2623907" y="1198803"/>
              <a:chExt cx="1364245" cy="273000"/>
            </a:xfrm>
          </p:grpSpPr>
          <p:sp>
            <p:nvSpPr>
              <p:cNvPr id="4606" name="Google Shape;4606;p5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56"/>
            <p:cNvGrpSpPr/>
            <p:nvPr/>
          </p:nvGrpSpPr>
          <p:grpSpPr>
            <a:xfrm>
              <a:off x="2623904" y="1476964"/>
              <a:ext cx="1364245" cy="273000"/>
              <a:chOff x="2623904" y="1476964"/>
              <a:chExt cx="1364245" cy="273000"/>
            </a:xfrm>
          </p:grpSpPr>
          <p:sp>
            <p:nvSpPr>
              <p:cNvPr id="4612" name="Google Shape;4612;p5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56"/>
            <p:cNvGrpSpPr/>
            <p:nvPr/>
          </p:nvGrpSpPr>
          <p:grpSpPr>
            <a:xfrm>
              <a:off x="2623907" y="1749775"/>
              <a:ext cx="1364245" cy="273000"/>
              <a:chOff x="2623907" y="1749775"/>
              <a:chExt cx="1364245" cy="273000"/>
            </a:xfrm>
          </p:grpSpPr>
          <p:sp>
            <p:nvSpPr>
              <p:cNvPr id="4618" name="Google Shape;4618;p5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56"/>
            <p:cNvGrpSpPr/>
            <p:nvPr/>
          </p:nvGrpSpPr>
          <p:grpSpPr>
            <a:xfrm>
              <a:off x="2623904" y="2027936"/>
              <a:ext cx="1364245" cy="273000"/>
              <a:chOff x="2623904" y="2027936"/>
              <a:chExt cx="1364245" cy="273000"/>
            </a:xfrm>
          </p:grpSpPr>
          <p:sp>
            <p:nvSpPr>
              <p:cNvPr id="4624" name="Google Shape;4624;p5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9" name="Google Shape;4629;p56"/>
          <p:cNvGrpSpPr/>
          <p:nvPr/>
        </p:nvGrpSpPr>
        <p:grpSpPr>
          <a:xfrm>
            <a:off x="2613365" y="2657876"/>
            <a:ext cx="1387541" cy="159124"/>
            <a:chOff x="3200660" y="2180272"/>
            <a:chExt cx="2563824" cy="378237"/>
          </a:xfrm>
        </p:grpSpPr>
        <p:sp>
          <p:nvSpPr>
            <p:cNvPr id="4630" name="Google Shape;4630;p5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56"/>
          <p:cNvGrpSpPr/>
          <p:nvPr/>
        </p:nvGrpSpPr>
        <p:grpSpPr>
          <a:xfrm>
            <a:off x="2609890" y="2935640"/>
            <a:ext cx="1390502" cy="159625"/>
            <a:chOff x="3530150" y="2790075"/>
            <a:chExt cx="1962600" cy="225300"/>
          </a:xfrm>
        </p:grpSpPr>
        <p:sp>
          <p:nvSpPr>
            <p:cNvPr id="4649" name="Google Shape;4649;p5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56"/>
          <p:cNvGrpSpPr/>
          <p:nvPr/>
        </p:nvGrpSpPr>
        <p:grpSpPr>
          <a:xfrm>
            <a:off x="2609948" y="3213905"/>
            <a:ext cx="1411629" cy="154175"/>
            <a:chOff x="3558802" y="4011244"/>
            <a:chExt cx="1866000" cy="111600"/>
          </a:xfrm>
        </p:grpSpPr>
        <p:sp>
          <p:nvSpPr>
            <p:cNvPr id="4652" name="Google Shape;4652;p5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56"/>
          <p:cNvGrpSpPr/>
          <p:nvPr/>
        </p:nvGrpSpPr>
        <p:grpSpPr>
          <a:xfrm>
            <a:off x="2610235" y="2419475"/>
            <a:ext cx="1383503" cy="119761"/>
            <a:chOff x="3465975" y="2270258"/>
            <a:chExt cx="1986364" cy="171947"/>
          </a:xfrm>
        </p:grpSpPr>
        <p:sp>
          <p:nvSpPr>
            <p:cNvPr id="4655" name="Google Shape;4655;p5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56"/>
          <p:cNvGrpSpPr/>
          <p:nvPr/>
        </p:nvGrpSpPr>
        <p:grpSpPr>
          <a:xfrm>
            <a:off x="2621243" y="3783248"/>
            <a:ext cx="1369531" cy="195460"/>
            <a:chOff x="723300" y="4253549"/>
            <a:chExt cx="2276482" cy="324900"/>
          </a:xfrm>
        </p:grpSpPr>
        <p:sp>
          <p:nvSpPr>
            <p:cNvPr id="4664" name="Google Shape;4664;p5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56"/>
          <p:cNvGrpSpPr/>
          <p:nvPr/>
        </p:nvGrpSpPr>
        <p:grpSpPr>
          <a:xfrm>
            <a:off x="2610803" y="3484489"/>
            <a:ext cx="1389066" cy="180119"/>
            <a:chOff x="705948" y="3788465"/>
            <a:chExt cx="2308953" cy="299400"/>
          </a:xfrm>
        </p:grpSpPr>
        <p:sp>
          <p:nvSpPr>
            <p:cNvPr id="4670" name="Google Shape;4670;p5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56"/>
          <p:cNvGrpSpPr/>
          <p:nvPr/>
        </p:nvGrpSpPr>
        <p:grpSpPr>
          <a:xfrm>
            <a:off x="4207794" y="2088443"/>
            <a:ext cx="1433821" cy="191501"/>
            <a:chOff x="4273350" y="2088443"/>
            <a:chExt cx="1433821" cy="191501"/>
          </a:xfrm>
        </p:grpSpPr>
        <p:grpSp>
          <p:nvGrpSpPr>
            <p:cNvPr id="4676" name="Google Shape;4676;p56"/>
            <p:cNvGrpSpPr/>
            <p:nvPr/>
          </p:nvGrpSpPr>
          <p:grpSpPr>
            <a:xfrm>
              <a:off x="4273350" y="2088443"/>
              <a:ext cx="1433821" cy="0"/>
              <a:chOff x="5224975" y="2962250"/>
              <a:chExt cx="1544400" cy="0"/>
            </a:xfrm>
          </p:grpSpPr>
          <p:cxnSp>
            <p:nvCxnSpPr>
              <p:cNvPr id="4677" name="Google Shape;4677;p5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78" name="Google Shape;4678;p5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679" name="Google Shape;4679;p56"/>
            <p:cNvGrpSpPr/>
            <p:nvPr/>
          </p:nvGrpSpPr>
          <p:grpSpPr>
            <a:xfrm>
              <a:off x="4273350" y="2279944"/>
              <a:ext cx="1433821" cy="0"/>
              <a:chOff x="5224975" y="2962250"/>
              <a:chExt cx="1544400" cy="0"/>
            </a:xfrm>
          </p:grpSpPr>
          <p:cxnSp>
            <p:nvCxnSpPr>
              <p:cNvPr id="4680" name="Google Shape;4680;p5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81" name="Google Shape;4681;p5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682" name="Google Shape;4682;p56"/>
          <p:cNvGrpSpPr/>
          <p:nvPr/>
        </p:nvGrpSpPr>
        <p:grpSpPr>
          <a:xfrm>
            <a:off x="2658741" y="4097347"/>
            <a:ext cx="1304609" cy="294074"/>
            <a:chOff x="2658741" y="4097347"/>
            <a:chExt cx="1304609" cy="294074"/>
          </a:xfrm>
        </p:grpSpPr>
        <p:grpSp>
          <p:nvGrpSpPr>
            <p:cNvPr id="4683" name="Google Shape;4683;p56"/>
            <p:cNvGrpSpPr/>
            <p:nvPr/>
          </p:nvGrpSpPr>
          <p:grpSpPr>
            <a:xfrm>
              <a:off x="2658741" y="4097347"/>
              <a:ext cx="118572" cy="294074"/>
              <a:chOff x="3343310" y="4475555"/>
              <a:chExt cx="127717" cy="316753"/>
            </a:xfrm>
          </p:grpSpPr>
          <p:sp>
            <p:nvSpPr>
              <p:cNvPr id="4684" name="Google Shape;4684;p5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56"/>
            <p:cNvGrpSpPr/>
            <p:nvPr/>
          </p:nvGrpSpPr>
          <p:grpSpPr>
            <a:xfrm>
              <a:off x="3815519" y="4098388"/>
              <a:ext cx="147831" cy="291991"/>
              <a:chOff x="3527539" y="4476677"/>
              <a:chExt cx="159232" cy="314510"/>
            </a:xfrm>
          </p:grpSpPr>
          <p:sp>
            <p:nvSpPr>
              <p:cNvPr id="4687" name="Google Shape;4687;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56"/>
            <p:cNvGrpSpPr/>
            <p:nvPr/>
          </p:nvGrpSpPr>
          <p:grpSpPr>
            <a:xfrm>
              <a:off x="3511696" y="4098388"/>
              <a:ext cx="147831" cy="291991"/>
              <a:chOff x="3527539" y="4476677"/>
              <a:chExt cx="159232" cy="314510"/>
            </a:xfrm>
          </p:grpSpPr>
          <p:sp>
            <p:nvSpPr>
              <p:cNvPr id="4690" name="Google Shape;4690;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56"/>
            <p:cNvGrpSpPr/>
            <p:nvPr/>
          </p:nvGrpSpPr>
          <p:grpSpPr>
            <a:xfrm>
              <a:off x="3207874" y="4098388"/>
              <a:ext cx="147831" cy="291991"/>
              <a:chOff x="3527539" y="4476677"/>
              <a:chExt cx="159232" cy="314510"/>
            </a:xfrm>
          </p:grpSpPr>
          <p:sp>
            <p:nvSpPr>
              <p:cNvPr id="4693" name="Google Shape;4693;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56"/>
            <p:cNvGrpSpPr/>
            <p:nvPr/>
          </p:nvGrpSpPr>
          <p:grpSpPr>
            <a:xfrm>
              <a:off x="2933305" y="4097347"/>
              <a:ext cx="118572" cy="294074"/>
              <a:chOff x="3343310" y="4475555"/>
              <a:chExt cx="127717" cy="316753"/>
            </a:xfrm>
          </p:grpSpPr>
          <p:sp>
            <p:nvSpPr>
              <p:cNvPr id="4696" name="Google Shape;4696;p5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8" name="Google Shape;4698;p56"/>
          <p:cNvGrpSpPr/>
          <p:nvPr/>
        </p:nvGrpSpPr>
        <p:grpSpPr>
          <a:xfrm>
            <a:off x="4209349" y="1176041"/>
            <a:ext cx="1430711" cy="751237"/>
            <a:chOff x="5159450" y="1919950"/>
            <a:chExt cx="1541050" cy="862500"/>
          </a:xfrm>
        </p:grpSpPr>
        <p:sp>
          <p:nvSpPr>
            <p:cNvPr id="4699" name="Google Shape;4699;p5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00" name="Google Shape;4700;p56"/>
            <p:cNvGrpSpPr/>
            <p:nvPr/>
          </p:nvGrpSpPr>
          <p:grpSpPr>
            <a:xfrm>
              <a:off x="5159450" y="1919950"/>
              <a:ext cx="1541050" cy="862500"/>
              <a:chOff x="5159450" y="1919950"/>
              <a:chExt cx="1541050" cy="862500"/>
            </a:xfrm>
          </p:grpSpPr>
          <p:cxnSp>
            <p:nvCxnSpPr>
              <p:cNvPr id="4701" name="Google Shape;4701;p5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02" name="Google Shape;4702;p5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03" name="Google Shape;4703;p56"/>
          <p:cNvGrpSpPr/>
          <p:nvPr/>
        </p:nvGrpSpPr>
        <p:grpSpPr>
          <a:xfrm>
            <a:off x="4257486" y="2439811"/>
            <a:ext cx="1334436" cy="967914"/>
            <a:chOff x="4294923" y="2439811"/>
            <a:chExt cx="1334436" cy="967914"/>
          </a:xfrm>
        </p:grpSpPr>
        <p:grpSp>
          <p:nvGrpSpPr>
            <p:cNvPr id="4704" name="Google Shape;4704;p56"/>
            <p:cNvGrpSpPr/>
            <p:nvPr/>
          </p:nvGrpSpPr>
          <p:grpSpPr>
            <a:xfrm>
              <a:off x="4960455" y="2469658"/>
              <a:ext cx="668904" cy="885524"/>
              <a:chOff x="4960455" y="2469658"/>
              <a:chExt cx="668904" cy="885524"/>
            </a:xfrm>
          </p:grpSpPr>
          <p:sp>
            <p:nvSpPr>
              <p:cNvPr id="4705" name="Google Shape;4705;p5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56"/>
            <p:cNvGrpSpPr/>
            <p:nvPr/>
          </p:nvGrpSpPr>
          <p:grpSpPr>
            <a:xfrm>
              <a:off x="4294923" y="2469658"/>
              <a:ext cx="668951" cy="885524"/>
              <a:chOff x="4294923" y="2469658"/>
              <a:chExt cx="668951" cy="885524"/>
            </a:xfrm>
          </p:grpSpPr>
          <p:sp>
            <p:nvSpPr>
              <p:cNvPr id="4712" name="Google Shape;4712;p5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8" name="Google Shape;4718;p5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56"/>
          <p:cNvGrpSpPr/>
          <p:nvPr/>
        </p:nvGrpSpPr>
        <p:grpSpPr>
          <a:xfrm>
            <a:off x="4243690" y="3494256"/>
            <a:ext cx="1430949" cy="897289"/>
            <a:chOff x="4351371" y="3547942"/>
            <a:chExt cx="1345130" cy="843475"/>
          </a:xfrm>
        </p:grpSpPr>
        <p:grpSp>
          <p:nvGrpSpPr>
            <p:cNvPr id="4720" name="Google Shape;4720;p56"/>
            <p:cNvGrpSpPr/>
            <p:nvPr/>
          </p:nvGrpSpPr>
          <p:grpSpPr>
            <a:xfrm>
              <a:off x="4351371" y="4209917"/>
              <a:ext cx="1345130" cy="181500"/>
              <a:chOff x="4351371" y="4209917"/>
              <a:chExt cx="1345130" cy="181500"/>
            </a:xfrm>
          </p:grpSpPr>
          <p:sp>
            <p:nvSpPr>
              <p:cNvPr id="4721" name="Google Shape;4721;p5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2" name="Google Shape;4722;p5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723" name="Google Shape;4723;p56"/>
            <p:cNvGrpSpPr/>
            <p:nvPr/>
          </p:nvGrpSpPr>
          <p:grpSpPr>
            <a:xfrm>
              <a:off x="4403010" y="3985221"/>
              <a:ext cx="1109518" cy="181500"/>
              <a:chOff x="4403010" y="3985221"/>
              <a:chExt cx="1109518" cy="181500"/>
            </a:xfrm>
          </p:grpSpPr>
          <p:sp>
            <p:nvSpPr>
              <p:cNvPr id="4724" name="Google Shape;4724;p5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5" name="Google Shape;4725;p5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726" name="Google Shape;4726;p56"/>
            <p:cNvGrpSpPr/>
            <p:nvPr/>
          </p:nvGrpSpPr>
          <p:grpSpPr>
            <a:xfrm>
              <a:off x="4618704" y="3766582"/>
              <a:ext cx="807858" cy="181500"/>
              <a:chOff x="4618704" y="3766582"/>
              <a:chExt cx="807858" cy="181500"/>
            </a:xfrm>
          </p:grpSpPr>
          <p:sp>
            <p:nvSpPr>
              <p:cNvPr id="4727" name="Google Shape;4727;p5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8" name="Google Shape;4728;p5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729" name="Google Shape;4729;p56"/>
            <p:cNvGrpSpPr/>
            <p:nvPr/>
          </p:nvGrpSpPr>
          <p:grpSpPr>
            <a:xfrm>
              <a:off x="4735238" y="3547942"/>
              <a:ext cx="462839" cy="181500"/>
              <a:chOff x="4735238" y="3547942"/>
              <a:chExt cx="462839" cy="181500"/>
            </a:xfrm>
          </p:grpSpPr>
          <p:sp>
            <p:nvSpPr>
              <p:cNvPr id="4730" name="Google Shape;4730;p5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1" name="Google Shape;4731;p5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32" name="Google Shape;4732;p56"/>
          <p:cNvGrpSpPr/>
          <p:nvPr/>
        </p:nvGrpSpPr>
        <p:grpSpPr>
          <a:xfrm>
            <a:off x="7420047" y="2429580"/>
            <a:ext cx="1020955" cy="928853"/>
            <a:chOff x="926675" y="238125"/>
            <a:chExt cx="5755100" cy="5232975"/>
          </a:xfrm>
        </p:grpSpPr>
        <p:sp>
          <p:nvSpPr>
            <p:cNvPr id="4733" name="Google Shape;4733;p5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56"/>
          <p:cNvGrpSpPr/>
          <p:nvPr/>
        </p:nvGrpSpPr>
        <p:grpSpPr>
          <a:xfrm>
            <a:off x="727421" y="2828315"/>
            <a:ext cx="1695374" cy="1560837"/>
            <a:chOff x="727421" y="2828315"/>
            <a:chExt cx="1695374" cy="1560837"/>
          </a:xfrm>
        </p:grpSpPr>
        <p:grpSp>
          <p:nvGrpSpPr>
            <p:cNvPr id="4738" name="Google Shape;4738;p56"/>
            <p:cNvGrpSpPr/>
            <p:nvPr/>
          </p:nvGrpSpPr>
          <p:grpSpPr>
            <a:xfrm>
              <a:off x="727421" y="2828315"/>
              <a:ext cx="1695374" cy="1560837"/>
              <a:chOff x="734799" y="2782450"/>
              <a:chExt cx="1571100" cy="1577400"/>
            </a:xfrm>
          </p:grpSpPr>
          <p:cxnSp>
            <p:nvCxnSpPr>
              <p:cNvPr id="4739" name="Google Shape;4739;p5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740" name="Google Shape;4740;p5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741" name="Google Shape;4741;p56"/>
            <p:cNvGrpSpPr/>
            <p:nvPr/>
          </p:nvGrpSpPr>
          <p:grpSpPr>
            <a:xfrm>
              <a:off x="819108" y="2882501"/>
              <a:ext cx="1556791" cy="1426186"/>
              <a:chOff x="819108" y="2882501"/>
              <a:chExt cx="1556791" cy="1426186"/>
            </a:xfrm>
          </p:grpSpPr>
          <p:grpSp>
            <p:nvGrpSpPr>
              <p:cNvPr id="4742" name="Google Shape;4742;p56"/>
              <p:cNvGrpSpPr/>
              <p:nvPr/>
            </p:nvGrpSpPr>
            <p:grpSpPr>
              <a:xfrm>
                <a:off x="819108" y="2882501"/>
                <a:ext cx="103104" cy="1426186"/>
                <a:chOff x="4674013" y="3100904"/>
                <a:chExt cx="122758" cy="1698043"/>
              </a:xfrm>
            </p:grpSpPr>
            <p:sp>
              <p:nvSpPr>
                <p:cNvPr id="4743" name="Google Shape;4743;p5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56"/>
              <p:cNvGrpSpPr/>
              <p:nvPr/>
            </p:nvGrpSpPr>
            <p:grpSpPr>
              <a:xfrm>
                <a:off x="1062475" y="2882501"/>
                <a:ext cx="103104" cy="1426186"/>
                <a:chOff x="4940438" y="3100904"/>
                <a:chExt cx="122758" cy="1698043"/>
              </a:xfrm>
            </p:grpSpPr>
            <p:sp>
              <p:nvSpPr>
                <p:cNvPr id="4751" name="Google Shape;4751;p5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56"/>
              <p:cNvGrpSpPr/>
              <p:nvPr/>
            </p:nvGrpSpPr>
            <p:grpSpPr>
              <a:xfrm>
                <a:off x="1299324" y="2882501"/>
                <a:ext cx="103104" cy="1426186"/>
                <a:chOff x="5206863" y="3100904"/>
                <a:chExt cx="122758" cy="1698043"/>
              </a:xfrm>
            </p:grpSpPr>
            <p:sp>
              <p:nvSpPr>
                <p:cNvPr id="4759" name="Google Shape;4759;p5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56"/>
              <p:cNvGrpSpPr/>
              <p:nvPr/>
            </p:nvGrpSpPr>
            <p:grpSpPr>
              <a:xfrm>
                <a:off x="1786057" y="2882501"/>
                <a:ext cx="103104" cy="1426186"/>
                <a:chOff x="6006138" y="3143629"/>
                <a:chExt cx="122758" cy="1698043"/>
              </a:xfrm>
            </p:grpSpPr>
            <p:sp>
              <p:nvSpPr>
                <p:cNvPr id="4767" name="Google Shape;4767;p5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56"/>
              <p:cNvGrpSpPr/>
              <p:nvPr/>
            </p:nvGrpSpPr>
            <p:grpSpPr>
              <a:xfrm>
                <a:off x="2029422" y="2882501"/>
                <a:ext cx="103104" cy="1426186"/>
                <a:chOff x="6805413" y="3100904"/>
                <a:chExt cx="122758" cy="1698043"/>
              </a:xfrm>
            </p:grpSpPr>
            <p:sp>
              <p:nvSpPr>
                <p:cNvPr id="4775" name="Google Shape;4775;p5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56"/>
              <p:cNvGrpSpPr/>
              <p:nvPr/>
            </p:nvGrpSpPr>
            <p:grpSpPr>
              <a:xfrm>
                <a:off x="2272795" y="2882501"/>
                <a:ext cx="103104" cy="1426186"/>
                <a:chOff x="5206863" y="3100904"/>
                <a:chExt cx="122758" cy="1698043"/>
              </a:xfrm>
            </p:grpSpPr>
            <p:sp>
              <p:nvSpPr>
                <p:cNvPr id="4783" name="Google Shape;4783;p5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56"/>
              <p:cNvGrpSpPr/>
              <p:nvPr/>
            </p:nvGrpSpPr>
            <p:grpSpPr>
              <a:xfrm>
                <a:off x="1542694" y="2882501"/>
                <a:ext cx="103104" cy="1426186"/>
                <a:chOff x="6006138" y="3143629"/>
                <a:chExt cx="122758" cy="1698043"/>
              </a:xfrm>
            </p:grpSpPr>
            <p:sp>
              <p:nvSpPr>
                <p:cNvPr id="4791" name="Google Shape;4791;p5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98" name="Google Shape;4798;p56"/>
          <p:cNvGrpSpPr/>
          <p:nvPr/>
        </p:nvGrpSpPr>
        <p:grpSpPr>
          <a:xfrm>
            <a:off x="5683472" y="3518037"/>
            <a:ext cx="2749952" cy="870677"/>
            <a:chOff x="238125" y="1725700"/>
            <a:chExt cx="7139025" cy="2260325"/>
          </a:xfrm>
        </p:grpSpPr>
        <p:sp>
          <p:nvSpPr>
            <p:cNvPr id="4799" name="Google Shape;4799;p5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56"/>
          <p:cNvGrpSpPr/>
          <p:nvPr/>
        </p:nvGrpSpPr>
        <p:grpSpPr>
          <a:xfrm>
            <a:off x="5953636" y="2459783"/>
            <a:ext cx="1105452" cy="916747"/>
            <a:chOff x="5249100" y="1210600"/>
            <a:chExt cx="3502700" cy="2904775"/>
          </a:xfrm>
        </p:grpSpPr>
        <p:sp>
          <p:nvSpPr>
            <p:cNvPr id="4810" name="Google Shape;4810;p5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4" name="Google Shape;4814;p5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815" name="Google Shape;4815;p5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816" name="Google Shape;4816;p5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817" name="Google Shape;4817;p5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818" name="Google Shape;4818;p5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56"/>
          <p:cNvGrpSpPr/>
          <p:nvPr/>
        </p:nvGrpSpPr>
        <p:grpSpPr>
          <a:xfrm>
            <a:off x="7136183" y="1179201"/>
            <a:ext cx="1304650" cy="1124856"/>
            <a:chOff x="7287122" y="1165658"/>
            <a:chExt cx="1219413" cy="1051365"/>
          </a:xfrm>
        </p:grpSpPr>
        <p:grpSp>
          <p:nvGrpSpPr>
            <p:cNvPr id="4820" name="Google Shape;4820;p56"/>
            <p:cNvGrpSpPr/>
            <p:nvPr/>
          </p:nvGrpSpPr>
          <p:grpSpPr>
            <a:xfrm>
              <a:off x="7287122" y="1969723"/>
              <a:ext cx="1219413" cy="247300"/>
              <a:chOff x="7287122" y="1969723"/>
              <a:chExt cx="1219413" cy="247300"/>
            </a:xfrm>
          </p:grpSpPr>
          <p:sp>
            <p:nvSpPr>
              <p:cNvPr id="4821" name="Google Shape;4821;p5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2" name="Google Shape;4822;p56"/>
              <p:cNvGrpSpPr/>
              <p:nvPr/>
            </p:nvGrpSpPr>
            <p:grpSpPr>
              <a:xfrm>
                <a:off x="7287122" y="2063892"/>
                <a:ext cx="1151753" cy="73428"/>
                <a:chOff x="7287122" y="2063892"/>
                <a:chExt cx="1151753" cy="73428"/>
              </a:xfrm>
            </p:grpSpPr>
            <p:sp>
              <p:nvSpPr>
                <p:cNvPr id="4823" name="Google Shape;4823;p5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4" name="Google Shape;4824;p5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825" name="Google Shape;4825;p56"/>
            <p:cNvGrpSpPr/>
            <p:nvPr/>
          </p:nvGrpSpPr>
          <p:grpSpPr>
            <a:xfrm>
              <a:off x="7287122" y="1712201"/>
              <a:ext cx="1219403" cy="246767"/>
              <a:chOff x="7287122" y="1712201"/>
              <a:chExt cx="1219403" cy="246767"/>
            </a:xfrm>
          </p:grpSpPr>
          <p:sp>
            <p:nvSpPr>
              <p:cNvPr id="4826" name="Google Shape;4826;p5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7" name="Google Shape;4827;p56"/>
              <p:cNvGrpSpPr/>
              <p:nvPr/>
            </p:nvGrpSpPr>
            <p:grpSpPr>
              <a:xfrm>
                <a:off x="7287122" y="1842861"/>
                <a:ext cx="1005303" cy="73419"/>
                <a:chOff x="7287122" y="1842861"/>
                <a:chExt cx="1005303" cy="73419"/>
              </a:xfrm>
            </p:grpSpPr>
            <p:sp>
              <p:nvSpPr>
                <p:cNvPr id="4828" name="Google Shape;4828;p5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9" name="Google Shape;4829;p5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830" name="Google Shape;4830;p56"/>
            <p:cNvGrpSpPr/>
            <p:nvPr/>
          </p:nvGrpSpPr>
          <p:grpSpPr>
            <a:xfrm>
              <a:off x="7287122" y="1447520"/>
              <a:ext cx="1219403" cy="286667"/>
              <a:chOff x="7287122" y="1447520"/>
              <a:chExt cx="1219403" cy="286667"/>
            </a:xfrm>
          </p:grpSpPr>
          <p:sp>
            <p:nvSpPr>
              <p:cNvPr id="4831" name="Google Shape;4831;p5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2" name="Google Shape;4832;p56"/>
              <p:cNvGrpSpPr/>
              <p:nvPr/>
            </p:nvGrpSpPr>
            <p:grpSpPr>
              <a:xfrm>
                <a:off x="7287122" y="1581977"/>
                <a:ext cx="852803" cy="73428"/>
                <a:chOff x="7287122" y="1581977"/>
                <a:chExt cx="852803" cy="73428"/>
              </a:xfrm>
            </p:grpSpPr>
            <p:sp>
              <p:nvSpPr>
                <p:cNvPr id="4833" name="Google Shape;4833;p5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4" name="Google Shape;4834;p5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835" name="Google Shape;4835;p56"/>
            <p:cNvGrpSpPr/>
            <p:nvPr/>
          </p:nvGrpSpPr>
          <p:grpSpPr>
            <a:xfrm>
              <a:off x="7287122" y="1165658"/>
              <a:ext cx="1219403" cy="344253"/>
              <a:chOff x="7287122" y="1165658"/>
              <a:chExt cx="1219403" cy="344253"/>
            </a:xfrm>
          </p:grpSpPr>
          <p:sp>
            <p:nvSpPr>
              <p:cNvPr id="4836" name="Google Shape;4836;p5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7" name="Google Shape;4837;p56"/>
              <p:cNvGrpSpPr/>
              <p:nvPr/>
            </p:nvGrpSpPr>
            <p:grpSpPr>
              <a:xfrm>
                <a:off x="7287122" y="1341025"/>
                <a:ext cx="695703" cy="73419"/>
                <a:chOff x="7287122" y="1341025"/>
                <a:chExt cx="695703" cy="73419"/>
              </a:xfrm>
            </p:grpSpPr>
            <p:sp>
              <p:nvSpPr>
                <p:cNvPr id="4838" name="Google Shape;4838;p5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9" name="Google Shape;4839;p5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840" name="Google Shape;4840;p56"/>
          <p:cNvGrpSpPr/>
          <p:nvPr/>
        </p:nvGrpSpPr>
        <p:grpSpPr>
          <a:xfrm>
            <a:off x="5802676" y="1185224"/>
            <a:ext cx="1397729" cy="1098540"/>
            <a:chOff x="5900602" y="1193063"/>
            <a:chExt cx="1299851" cy="1021707"/>
          </a:xfrm>
        </p:grpSpPr>
        <p:grpSp>
          <p:nvGrpSpPr>
            <p:cNvPr id="4841" name="Google Shape;4841;p56"/>
            <p:cNvGrpSpPr/>
            <p:nvPr/>
          </p:nvGrpSpPr>
          <p:grpSpPr>
            <a:xfrm>
              <a:off x="6520337" y="1193063"/>
              <a:ext cx="341815" cy="799959"/>
              <a:chOff x="6520337" y="1193063"/>
              <a:chExt cx="341815" cy="799959"/>
            </a:xfrm>
          </p:grpSpPr>
          <p:grpSp>
            <p:nvGrpSpPr>
              <p:cNvPr id="4842" name="Google Shape;4842;p56"/>
              <p:cNvGrpSpPr/>
              <p:nvPr/>
            </p:nvGrpSpPr>
            <p:grpSpPr>
              <a:xfrm>
                <a:off x="6520337" y="1589527"/>
                <a:ext cx="213950" cy="403494"/>
                <a:chOff x="6520337" y="1589527"/>
                <a:chExt cx="213950" cy="403494"/>
              </a:xfrm>
            </p:grpSpPr>
            <p:sp>
              <p:nvSpPr>
                <p:cNvPr id="4843" name="Google Shape;4843;p5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56"/>
              <p:cNvGrpSpPr/>
              <p:nvPr/>
            </p:nvGrpSpPr>
            <p:grpSpPr>
              <a:xfrm>
                <a:off x="6577204" y="1193063"/>
                <a:ext cx="284947" cy="464512"/>
                <a:chOff x="6577204" y="1193063"/>
                <a:chExt cx="284947" cy="464512"/>
              </a:xfrm>
            </p:grpSpPr>
            <p:sp>
              <p:nvSpPr>
                <p:cNvPr id="4846" name="Google Shape;4846;p5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7" name="Google Shape;4847;p5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848" name="Google Shape;4848;p56"/>
            <p:cNvGrpSpPr/>
            <p:nvPr/>
          </p:nvGrpSpPr>
          <p:grpSpPr>
            <a:xfrm>
              <a:off x="6238903" y="1193063"/>
              <a:ext cx="300475" cy="900152"/>
              <a:chOff x="6238903" y="1193063"/>
              <a:chExt cx="300475" cy="900152"/>
            </a:xfrm>
          </p:grpSpPr>
          <p:grpSp>
            <p:nvGrpSpPr>
              <p:cNvPr id="4849" name="Google Shape;4849;p56"/>
              <p:cNvGrpSpPr/>
              <p:nvPr/>
            </p:nvGrpSpPr>
            <p:grpSpPr>
              <a:xfrm>
                <a:off x="6290865" y="1489315"/>
                <a:ext cx="248514" cy="603900"/>
                <a:chOff x="6290865" y="1489315"/>
                <a:chExt cx="248514" cy="603900"/>
              </a:xfrm>
            </p:grpSpPr>
            <p:sp>
              <p:nvSpPr>
                <p:cNvPr id="4850" name="Google Shape;4850;p5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56"/>
              <p:cNvGrpSpPr/>
              <p:nvPr/>
            </p:nvGrpSpPr>
            <p:grpSpPr>
              <a:xfrm>
                <a:off x="6238903" y="1193063"/>
                <a:ext cx="284947" cy="333087"/>
                <a:chOff x="6238903" y="1193063"/>
                <a:chExt cx="284947" cy="333087"/>
              </a:xfrm>
            </p:grpSpPr>
            <p:sp>
              <p:nvSpPr>
                <p:cNvPr id="4853" name="Google Shape;4853;p5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4" name="Google Shape;4854;p5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855" name="Google Shape;4855;p56"/>
            <p:cNvGrpSpPr/>
            <p:nvPr/>
          </p:nvGrpSpPr>
          <p:grpSpPr>
            <a:xfrm>
              <a:off x="5900602" y="1193063"/>
              <a:ext cx="444345" cy="1021707"/>
              <a:chOff x="5900602" y="1193063"/>
              <a:chExt cx="444345" cy="1021707"/>
            </a:xfrm>
          </p:grpSpPr>
          <p:grpSp>
            <p:nvGrpSpPr>
              <p:cNvPr id="4856" name="Google Shape;4856;p56"/>
              <p:cNvGrpSpPr/>
              <p:nvPr/>
            </p:nvGrpSpPr>
            <p:grpSpPr>
              <a:xfrm>
                <a:off x="6046501" y="1367785"/>
                <a:ext cx="298446" cy="846986"/>
                <a:chOff x="6046501" y="1367785"/>
                <a:chExt cx="298446" cy="846986"/>
              </a:xfrm>
            </p:grpSpPr>
            <p:sp>
              <p:nvSpPr>
                <p:cNvPr id="4857" name="Google Shape;4857;p5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56"/>
              <p:cNvGrpSpPr/>
              <p:nvPr/>
            </p:nvGrpSpPr>
            <p:grpSpPr>
              <a:xfrm>
                <a:off x="5900602" y="1193063"/>
                <a:ext cx="284947" cy="182312"/>
                <a:chOff x="5900602" y="1193063"/>
                <a:chExt cx="284947" cy="182312"/>
              </a:xfrm>
            </p:grpSpPr>
            <p:sp>
              <p:nvSpPr>
                <p:cNvPr id="4860" name="Google Shape;4860;p5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1" name="Google Shape;4861;p5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862" name="Google Shape;4862;p56"/>
            <p:cNvGrpSpPr/>
            <p:nvPr/>
          </p:nvGrpSpPr>
          <p:grpSpPr>
            <a:xfrm>
              <a:off x="6738300" y="1193063"/>
              <a:ext cx="462153" cy="707634"/>
              <a:chOff x="6738300" y="1193063"/>
              <a:chExt cx="462153" cy="707634"/>
            </a:xfrm>
          </p:grpSpPr>
          <p:grpSp>
            <p:nvGrpSpPr>
              <p:cNvPr id="4863" name="Google Shape;4863;p56"/>
              <p:cNvGrpSpPr/>
              <p:nvPr/>
            </p:nvGrpSpPr>
            <p:grpSpPr>
              <a:xfrm>
                <a:off x="6915505" y="1193063"/>
                <a:ext cx="284947" cy="597387"/>
                <a:chOff x="6915505" y="1193063"/>
                <a:chExt cx="284947" cy="597387"/>
              </a:xfrm>
            </p:grpSpPr>
            <p:sp>
              <p:nvSpPr>
                <p:cNvPr id="4864" name="Google Shape;4864;p5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5" name="Google Shape;4865;p5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866" name="Google Shape;4866;p56"/>
              <p:cNvGrpSpPr/>
              <p:nvPr/>
            </p:nvGrpSpPr>
            <p:grpSpPr>
              <a:xfrm>
                <a:off x="6738300" y="1684725"/>
                <a:ext cx="230066" cy="215971"/>
                <a:chOff x="6738300" y="1684725"/>
                <a:chExt cx="230066" cy="215971"/>
              </a:xfrm>
            </p:grpSpPr>
            <p:sp>
              <p:nvSpPr>
                <p:cNvPr id="4867" name="Google Shape;4867;p5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872" name="Shape 4872"/>
        <p:cNvGrpSpPr/>
        <p:nvPr/>
      </p:nvGrpSpPr>
      <p:grpSpPr>
        <a:xfrm>
          <a:off x="0" y="0"/>
          <a:ext cx="0" cy="0"/>
          <a:chOff x="0" y="0"/>
          <a:chExt cx="0" cy="0"/>
        </a:xfrm>
      </p:grpSpPr>
      <p:sp>
        <p:nvSpPr>
          <p:cNvPr id="4873" name="Google Shape;4873;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4874" name="Google Shape;4874;p57"/>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4875" name="Google Shape;4875;p57"/>
          <p:cNvGrpSpPr/>
          <p:nvPr/>
        </p:nvGrpSpPr>
        <p:grpSpPr>
          <a:xfrm>
            <a:off x="829359" y="2307635"/>
            <a:ext cx="339235" cy="298186"/>
            <a:chOff x="898875" y="244725"/>
            <a:chExt cx="481800" cy="423500"/>
          </a:xfrm>
        </p:grpSpPr>
        <p:sp>
          <p:nvSpPr>
            <p:cNvPr id="4876" name="Google Shape;4876;p5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5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5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5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5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5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2" name="Google Shape;4882;p57"/>
          <p:cNvGrpSpPr/>
          <p:nvPr/>
        </p:nvGrpSpPr>
        <p:grpSpPr>
          <a:xfrm>
            <a:off x="1267741" y="2287103"/>
            <a:ext cx="298169" cy="339253"/>
            <a:chOff x="1529350" y="258825"/>
            <a:chExt cx="423475" cy="481825"/>
          </a:xfrm>
        </p:grpSpPr>
        <p:sp>
          <p:nvSpPr>
            <p:cNvPr id="4883" name="Google Shape;4883;p5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5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5" name="Google Shape;4885;p57"/>
          <p:cNvGrpSpPr/>
          <p:nvPr/>
        </p:nvGrpSpPr>
        <p:grpSpPr>
          <a:xfrm>
            <a:off x="1660716" y="2367273"/>
            <a:ext cx="340890" cy="178912"/>
            <a:chOff x="2084325" y="363300"/>
            <a:chExt cx="484150" cy="254100"/>
          </a:xfrm>
        </p:grpSpPr>
        <p:sp>
          <p:nvSpPr>
            <p:cNvPr id="4886" name="Google Shape;4886;p5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5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8" name="Google Shape;4888;p57"/>
          <p:cNvGrpSpPr/>
          <p:nvPr/>
        </p:nvGrpSpPr>
        <p:grpSpPr>
          <a:xfrm>
            <a:off x="2110011" y="2287102"/>
            <a:ext cx="298169" cy="339253"/>
            <a:chOff x="2707500" y="249400"/>
            <a:chExt cx="423475" cy="481825"/>
          </a:xfrm>
        </p:grpSpPr>
        <p:sp>
          <p:nvSpPr>
            <p:cNvPr id="4889" name="Google Shape;4889;p5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5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57"/>
          <p:cNvGrpSpPr/>
          <p:nvPr/>
        </p:nvGrpSpPr>
        <p:grpSpPr>
          <a:xfrm>
            <a:off x="2523626" y="2287428"/>
            <a:ext cx="305386" cy="338602"/>
            <a:chOff x="3300325" y="249875"/>
            <a:chExt cx="433725" cy="480900"/>
          </a:xfrm>
        </p:grpSpPr>
        <p:sp>
          <p:nvSpPr>
            <p:cNvPr id="4892" name="Google Shape;4892;p5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5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5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5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5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5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8" name="Google Shape;4898;p57"/>
          <p:cNvGrpSpPr/>
          <p:nvPr/>
        </p:nvGrpSpPr>
        <p:grpSpPr>
          <a:xfrm>
            <a:off x="2912712" y="2287349"/>
            <a:ext cx="352349" cy="338760"/>
            <a:chOff x="3854700" y="249750"/>
            <a:chExt cx="500425" cy="481125"/>
          </a:xfrm>
        </p:grpSpPr>
        <p:sp>
          <p:nvSpPr>
            <p:cNvPr id="4899" name="Google Shape;4899;p5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5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5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5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5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5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5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5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7" name="Google Shape;4907;p57"/>
          <p:cNvGrpSpPr/>
          <p:nvPr/>
        </p:nvGrpSpPr>
        <p:grpSpPr>
          <a:xfrm>
            <a:off x="3330701" y="2287349"/>
            <a:ext cx="352349" cy="338760"/>
            <a:chOff x="4447550" y="249750"/>
            <a:chExt cx="500425" cy="481125"/>
          </a:xfrm>
        </p:grpSpPr>
        <p:sp>
          <p:nvSpPr>
            <p:cNvPr id="4908" name="Google Shape;4908;p5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5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0" name="Google Shape;4910;p57"/>
          <p:cNvGrpSpPr/>
          <p:nvPr/>
        </p:nvGrpSpPr>
        <p:grpSpPr>
          <a:xfrm>
            <a:off x="3759902" y="2287102"/>
            <a:ext cx="339253" cy="339253"/>
            <a:chOff x="5049725" y="249400"/>
            <a:chExt cx="481825" cy="481825"/>
          </a:xfrm>
        </p:grpSpPr>
        <p:sp>
          <p:nvSpPr>
            <p:cNvPr id="4911" name="Google Shape;4911;p5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5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3" name="Google Shape;4913;p57"/>
          <p:cNvGrpSpPr/>
          <p:nvPr/>
        </p:nvGrpSpPr>
        <p:grpSpPr>
          <a:xfrm>
            <a:off x="4173843" y="2287102"/>
            <a:ext cx="339253" cy="339253"/>
            <a:chOff x="5660400" y="238125"/>
            <a:chExt cx="481825" cy="481825"/>
          </a:xfrm>
        </p:grpSpPr>
        <p:sp>
          <p:nvSpPr>
            <p:cNvPr id="4914" name="Google Shape;4914;p5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5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6" name="Google Shape;4916;p57"/>
          <p:cNvGrpSpPr/>
          <p:nvPr/>
        </p:nvGrpSpPr>
        <p:grpSpPr>
          <a:xfrm>
            <a:off x="4590529" y="2287102"/>
            <a:ext cx="339253" cy="339253"/>
            <a:chOff x="6235400" y="249400"/>
            <a:chExt cx="481825" cy="481825"/>
          </a:xfrm>
        </p:grpSpPr>
        <p:sp>
          <p:nvSpPr>
            <p:cNvPr id="4917" name="Google Shape;4917;p5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5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5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5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5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2" name="Google Shape;4922;p57"/>
          <p:cNvGrpSpPr/>
          <p:nvPr/>
        </p:nvGrpSpPr>
        <p:grpSpPr>
          <a:xfrm>
            <a:off x="828875" y="2731810"/>
            <a:ext cx="340204" cy="298116"/>
            <a:chOff x="899850" y="871450"/>
            <a:chExt cx="483175" cy="423400"/>
          </a:xfrm>
        </p:grpSpPr>
        <p:sp>
          <p:nvSpPr>
            <p:cNvPr id="4923" name="Google Shape;4923;p5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5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5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5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27" name="Google Shape;4927;p5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28" name="Google Shape;4928;p57"/>
          <p:cNvGrpSpPr/>
          <p:nvPr/>
        </p:nvGrpSpPr>
        <p:grpSpPr>
          <a:xfrm>
            <a:off x="1660875" y="2711232"/>
            <a:ext cx="340573" cy="339271"/>
            <a:chOff x="2085450" y="842250"/>
            <a:chExt cx="483700" cy="481850"/>
          </a:xfrm>
        </p:grpSpPr>
        <p:sp>
          <p:nvSpPr>
            <p:cNvPr id="4929" name="Google Shape;4929;p5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5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5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2" name="Google Shape;4932;p57"/>
          <p:cNvGrpSpPr/>
          <p:nvPr/>
        </p:nvGrpSpPr>
        <p:grpSpPr>
          <a:xfrm>
            <a:off x="2089443" y="2711241"/>
            <a:ext cx="339306" cy="339253"/>
            <a:chOff x="2685825" y="840375"/>
            <a:chExt cx="481900" cy="481825"/>
          </a:xfrm>
        </p:grpSpPr>
        <p:sp>
          <p:nvSpPr>
            <p:cNvPr id="4933" name="Google Shape;4933;p5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5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5" name="Google Shape;4935;p57"/>
          <p:cNvGrpSpPr/>
          <p:nvPr/>
        </p:nvGrpSpPr>
        <p:grpSpPr>
          <a:xfrm>
            <a:off x="2501104" y="2710924"/>
            <a:ext cx="350431" cy="339887"/>
            <a:chOff x="3270675" y="841800"/>
            <a:chExt cx="497700" cy="482725"/>
          </a:xfrm>
        </p:grpSpPr>
        <p:sp>
          <p:nvSpPr>
            <p:cNvPr id="4936" name="Google Shape;4936;p5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5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5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39" name="Google Shape;4939;p5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40" name="Google Shape;4940;p57"/>
          <p:cNvGrpSpPr/>
          <p:nvPr/>
        </p:nvGrpSpPr>
        <p:grpSpPr>
          <a:xfrm>
            <a:off x="3337249" y="2731783"/>
            <a:ext cx="339253" cy="298169"/>
            <a:chOff x="4467200" y="877100"/>
            <a:chExt cx="481825" cy="423475"/>
          </a:xfrm>
        </p:grpSpPr>
        <p:sp>
          <p:nvSpPr>
            <p:cNvPr id="4941" name="Google Shape;4941;p5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5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5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5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5" name="Google Shape;4945;p57"/>
          <p:cNvGrpSpPr/>
          <p:nvPr/>
        </p:nvGrpSpPr>
        <p:grpSpPr>
          <a:xfrm>
            <a:off x="3752140" y="2711232"/>
            <a:ext cx="354778" cy="339271"/>
            <a:chOff x="5045500" y="842250"/>
            <a:chExt cx="503875" cy="481850"/>
          </a:xfrm>
        </p:grpSpPr>
        <p:sp>
          <p:nvSpPr>
            <p:cNvPr id="4946" name="Google Shape;4946;p5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5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8" name="Google Shape;4948;p57"/>
          <p:cNvGrpSpPr/>
          <p:nvPr/>
        </p:nvGrpSpPr>
        <p:grpSpPr>
          <a:xfrm>
            <a:off x="4174987" y="2737451"/>
            <a:ext cx="336965" cy="286833"/>
            <a:chOff x="5645200" y="879425"/>
            <a:chExt cx="478575" cy="407375"/>
          </a:xfrm>
        </p:grpSpPr>
        <p:sp>
          <p:nvSpPr>
            <p:cNvPr id="4949" name="Google Shape;4949;p5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5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5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5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5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5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5" name="Google Shape;4955;p57"/>
          <p:cNvGrpSpPr/>
          <p:nvPr/>
        </p:nvGrpSpPr>
        <p:grpSpPr>
          <a:xfrm>
            <a:off x="4611062" y="2711241"/>
            <a:ext cx="298186" cy="339253"/>
            <a:chOff x="6264525" y="842250"/>
            <a:chExt cx="423500" cy="481825"/>
          </a:xfrm>
        </p:grpSpPr>
        <p:sp>
          <p:nvSpPr>
            <p:cNvPr id="4956" name="Google Shape;4956;p5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5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5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5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5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5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5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3" name="Google Shape;4963;p57"/>
          <p:cNvGrpSpPr/>
          <p:nvPr/>
        </p:nvGrpSpPr>
        <p:grpSpPr>
          <a:xfrm>
            <a:off x="829350" y="3125895"/>
            <a:ext cx="339253" cy="339253"/>
            <a:chOff x="900750" y="1436075"/>
            <a:chExt cx="481825" cy="481825"/>
          </a:xfrm>
        </p:grpSpPr>
        <p:sp>
          <p:nvSpPr>
            <p:cNvPr id="4964" name="Google Shape;4964;p5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5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5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5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8" name="Google Shape;4968;p57"/>
          <p:cNvGrpSpPr/>
          <p:nvPr/>
        </p:nvGrpSpPr>
        <p:grpSpPr>
          <a:xfrm>
            <a:off x="1247198" y="3186183"/>
            <a:ext cx="339253" cy="218676"/>
            <a:chOff x="1492675" y="1520750"/>
            <a:chExt cx="481825" cy="310575"/>
          </a:xfrm>
        </p:grpSpPr>
        <p:sp>
          <p:nvSpPr>
            <p:cNvPr id="4969" name="Google Shape;4969;p5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5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1" name="Google Shape;4971;p57"/>
          <p:cNvGrpSpPr/>
          <p:nvPr/>
        </p:nvGrpSpPr>
        <p:grpSpPr>
          <a:xfrm>
            <a:off x="1654995" y="3125877"/>
            <a:ext cx="352332" cy="339288"/>
            <a:chOff x="2071000" y="1435025"/>
            <a:chExt cx="500400" cy="481875"/>
          </a:xfrm>
        </p:grpSpPr>
        <p:sp>
          <p:nvSpPr>
            <p:cNvPr id="4972" name="Google Shape;4972;p5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5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5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5" name="Google Shape;4975;p57"/>
          <p:cNvGrpSpPr/>
          <p:nvPr/>
        </p:nvGrpSpPr>
        <p:grpSpPr>
          <a:xfrm>
            <a:off x="2083159" y="3146709"/>
            <a:ext cx="351874" cy="297623"/>
            <a:chOff x="2678350" y="1464650"/>
            <a:chExt cx="499750" cy="422700"/>
          </a:xfrm>
        </p:grpSpPr>
        <p:sp>
          <p:nvSpPr>
            <p:cNvPr id="4976" name="Google Shape;4976;p5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5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5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9" name="Google Shape;4979;p57"/>
          <p:cNvGrpSpPr/>
          <p:nvPr/>
        </p:nvGrpSpPr>
        <p:grpSpPr>
          <a:xfrm>
            <a:off x="2506692" y="3125895"/>
            <a:ext cx="339253" cy="339253"/>
            <a:chOff x="3271200" y="1435075"/>
            <a:chExt cx="481825" cy="481825"/>
          </a:xfrm>
        </p:grpSpPr>
        <p:sp>
          <p:nvSpPr>
            <p:cNvPr id="4980" name="Google Shape;4980;p5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5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57"/>
          <p:cNvGrpSpPr/>
          <p:nvPr/>
        </p:nvGrpSpPr>
        <p:grpSpPr>
          <a:xfrm>
            <a:off x="2917165" y="3125877"/>
            <a:ext cx="343442" cy="339288"/>
            <a:chOff x="3858100" y="1435075"/>
            <a:chExt cx="487775" cy="481875"/>
          </a:xfrm>
        </p:grpSpPr>
        <p:sp>
          <p:nvSpPr>
            <p:cNvPr id="4983" name="Google Shape;4983;p5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5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5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5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5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8" name="Google Shape;4988;p57"/>
          <p:cNvGrpSpPr/>
          <p:nvPr/>
        </p:nvGrpSpPr>
        <p:grpSpPr>
          <a:xfrm>
            <a:off x="3337249" y="3125895"/>
            <a:ext cx="339253" cy="339253"/>
            <a:chOff x="4456875" y="1435075"/>
            <a:chExt cx="481825" cy="481825"/>
          </a:xfrm>
        </p:grpSpPr>
        <p:sp>
          <p:nvSpPr>
            <p:cNvPr id="4989" name="Google Shape;4989;p5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5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5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5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5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5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5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5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5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5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5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5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5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5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5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5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5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5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5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8" name="Google Shape;5008;p57"/>
          <p:cNvGrpSpPr/>
          <p:nvPr/>
        </p:nvGrpSpPr>
        <p:grpSpPr>
          <a:xfrm>
            <a:off x="3758239" y="3125886"/>
            <a:ext cx="342580" cy="339271"/>
            <a:chOff x="5049725" y="1435050"/>
            <a:chExt cx="486550" cy="481850"/>
          </a:xfrm>
        </p:grpSpPr>
        <p:sp>
          <p:nvSpPr>
            <p:cNvPr id="5009" name="Google Shape;5009;p5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5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5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5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3" name="Google Shape;5013;p57"/>
          <p:cNvGrpSpPr/>
          <p:nvPr/>
        </p:nvGrpSpPr>
        <p:grpSpPr>
          <a:xfrm>
            <a:off x="4173790" y="3125895"/>
            <a:ext cx="339359" cy="339253"/>
            <a:chOff x="5642475" y="1435075"/>
            <a:chExt cx="481975" cy="481825"/>
          </a:xfrm>
        </p:grpSpPr>
        <p:sp>
          <p:nvSpPr>
            <p:cNvPr id="5014" name="Google Shape;5014;p5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5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5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57"/>
          <p:cNvGrpSpPr/>
          <p:nvPr/>
        </p:nvGrpSpPr>
        <p:grpSpPr>
          <a:xfrm>
            <a:off x="4588276" y="3125886"/>
            <a:ext cx="343759" cy="339271"/>
            <a:chOff x="6232000" y="1435050"/>
            <a:chExt cx="488225" cy="481850"/>
          </a:xfrm>
        </p:grpSpPr>
        <p:sp>
          <p:nvSpPr>
            <p:cNvPr id="5018" name="Google Shape;5018;p5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5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5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5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5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3" name="Google Shape;5023;p57"/>
          <p:cNvGrpSpPr/>
          <p:nvPr/>
        </p:nvGrpSpPr>
        <p:grpSpPr>
          <a:xfrm>
            <a:off x="849012" y="3539545"/>
            <a:ext cx="299929" cy="337792"/>
            <a:chOff x="924450" y="2028975"/>
            <a:chExt cx="425975" cy="479750"/>
          </a:xfrm>
        </p:grpSpPr>
        <p:sp>
          <p:nvSpPr>
            <p:cNvPr id="5024" name="Google Shape;5024;p5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5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5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7" name="Google Shape;5027;p57"/>
          <p:cNvGrpSpPr/>
          <p:nvPr/>
        </p:nvGrpSpPr>
        <p:grpSpPr>
          <a:xfrm>
            <a:off x="1661509" y="3559347"/>
            <a:ext cx="339306" cy="298186"/>
            <a:chOff x="2085450" y="2057100"/>
            <a:chExt cx="481900" cy="423500"/>
          </a:xfrm>
        </p:grpSpPr>
        <p:sp>
          <p:nvSpPr>
            <p:cNvPr id="5028" name="Google Shape;5028;p5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5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5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1" name="Google Shape;5031;p57"/>
          <p:cNvGrpSpPr/>
          <p:nvPr/>
        </p:nvGrpSpPr>
        <p:grpSpPr>
          <a:xfrm>
            <a:off x="2089442" y="3582592"/>
            <a:ext cx="339306" cy="251698"/>
            <a:chOff x="2678275" y="2090100"/>
            <a:chExt cx="481900" cy="357475"/>
          </a:xfrm>
        </p:grpSpPr>
        <p:sp>
          <p:nvSpPr>
            <p:cNvPr id="5032" name="Google Shape;5032;p5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5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5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5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5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7" name="Google Shape;5037;p57"/>
          <p:cNvGrpSpPr/>
          <p:nvPr/>
        </p:nvGrpSpPr>
        <p:grpSpPr>
          <a:xfrm>
            <a:off x="2566646" y="3594790"/>
            <a:ext cx="219345" cy="227301"/>
            <a:chOff x="3357325" y="2093500"/>
            <a:chExt cx="311525" cy="322825"/>
          </a:xfrm>
        </p:grpSpPr>
        <p:sp>
          <p:nvSpPr>
            <p:cNvPr id="5038" name="Google Shape;5038;p5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5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5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41" name="Google Shape;5041;p5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42" name="Google Shape;5042;p57"/>
          <p:cNvGrpSpPr/>
          <p:nvPr/>
        </p:nvGrpSpPr>
        <p:grpSpPr>
          <a:xfrm>
            <a:off x="3360836" y="3538814"/>
            <a:ext cx="292078" cy="339253"/>
            <a:chOff x="4492800" y="2027925"/>
            <a:chExt cx="414825" cy="481825"/>
          </a:xfrm>
        </p:grpSpPr>
        <p:sp>
          <p:nvSpPr>
            <p:cNvPr id="5043" name="Google Shape;5043;p5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5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5" name="Google Shape;5045;p57"/>
          <p:cNvGrpSpPr/>
          <p:nvPr/>
        </p:nvGrpSpPr>
        <p:grpSpPr>
          <a:xfrm>
            <a:off x="3759928" y="3538805"/>
            <a:ext cx="339200" cy="339271"/>
            <a:chOff x="5049725" y="2027900"/>
            <a:chExt cx="481750" cy="481850"/>
          </a:xfrm>
        </p:grpSpPr>
        <p:sp>
          <p:nvSpPr>
            <p:cNvPr id="5046" name="Google Shape;5046;p5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5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5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5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5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5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5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5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4" name="Google Shape;5054;p57"/>
          <p:cNvGrpSpPr/>
          <p:nvPr/>
        </p:nvGrpSpPr>
        <p:grpSpPr>
          <a:xfrm>
            <a:off x="4233524" y="3538893"/>
            <a:ext cx="219890" cy="339095"/>
            <a:chOff x="5726350" y="2028150"/>
            <a:chExt cx="312300" cy="481600"/>
          </a:xfrm>
        </p:grpSpPr>
        <p:sp>
          <p:nvSpPr>
            <p:cNvPr id="5055" name="Google Shape;5055;p5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5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5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8" name="Google Shape;5058;p57"/>
          <p:cNvGrpSpPr/>
          <p:nvPr/>
        </p:nvGrpSpPr>
        <p:grpSpPr>
          <a:xfrm>
            <a:off x="4593715" y="3542000"/>
            <a:ext cx="332881" cy="332881"/>
            <a:chOff x="6239925" y="2032450"/>
            <a:chExt cx="472775" cy="472775"/>
          </a:xfrm>
        </p:grpSpPr>
        <p:sp>
          <p:nvSpPr>
            <p:cNvPr id="5059" name="Google Shape;5059;p5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5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1" name="Google Shape;5061;p57"/>
          <p:cNvGrpSpPr/>
          <p:nvPr/>
        </p:nvGrpSpPr>
        <p:grpSpPr>
          <a:xfrm>
            <a:off x="5042807" y="2364092"/>
            <a:ext cx="334641" cy="185425"/>
            <a:chOff x="903075" y="2730000"/>
            <a:chExt cx="475275" cy="263350"/>
          </a:xfrm>
        </p:grpSpPr>
        <p:sp>
          <p:nvSpPr>
            <p:cNvPr id="5062" name="Google Shape;5062;p5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5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5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5" name="Google Shape;5065;p57"/>
          <p:cNvGrpSpPr/>
          <p:nvPr/>
        </p:nvGrpSpPr>
        <p:grpSpPr>
          <a:xfrm>
            <a:off x="1247198" y="3538814"/>
            <a:ext cx="339253" cy="339253"/>
            <a:chOff x="1492675" y="2027925"/>
            <a:chExt cx="481825" cy="481825"/>
          </a:xfrm>
        </p:grpSpPr>
        <p:sp>
          <p:nvSpPr>
            <p:cNvPr id="5066" name="Google Shape;5066;p5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5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5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5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5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1" name="Google Shape;5071;p57"/>
          <p:cNvGrpSpPr/>
          <p:nvPr/>
        </p:nvGrpSpPr>
        <p:grpSpPr>
          <a:xfrm>
            <a:off x="5473575" y="2287178"/>
            <a:ext cx="339253" cy="339253"/>
            <a:chOff x="1492675" y="2620775"/>
            <a:chExt cx="481825" cy="481825"/>
          </a:xfrm>
        </p:grpSpPr>
        <p:sp>
          <p:nvSpPr>
            <p:cNvPr id="5072" name="Google Shape;5072;p5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5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74" name="Google Shape;5074;p5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75" name="Google Shape;5075;p57"/>
          <p:cNvGrpSpPr/>
          <p:nvPr/>
        </p:nvGrpSpPr>
        <p:grpSpPr>
          <a:xfrm>
            <a:off x="6297328" y="2303161"/>
            <a:ext cx="333585" cy="307287"/>
            <a:chOff x="2682350" y="2643425"/>
            <a:chExt cx="473775" cy="436425"/>
          </a:xfrm>
        </p:grpSpPr>
        <p:sp>
          <p:nvSpPr>
            <p:cNvPr id="5076" name="Google Shape;5076;p5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5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5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5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5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5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5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3" name="Google Shape;5083;p57"/>
          <p:cNvGrpSpPr/>
          <p:nvPr/>
        </p:nvGrpSpPr>
        <p:grpSpPr>
          <a:xfrm>
            <a:off x="6762818" y="2287178"/>
            <a:ext cx="238531" cy="339253"/>
            <a:chOff x="3342725" y="2620775"/>
            <a:chExt cx="338775" cy="481825"/>
          </a:xfrm>
        </p:grpSpPr>
        <p:sp>
          <p:nvSpPr>
            <p:cNvPr id="5084" name="Google Shape;5084;p5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5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5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7" name="Google Shape;5087;p57"/>
          <p:cNvGrpSpPr/>
          <p:nvPr/>
        </p:nvGrpSpPr>
        <p:grpSpPr>
          <a:xfrm>
            <a:off x="7156568" y="2287178"/>
            <a:ext cx="278296" cy="339253"/>
            <a:chOff x="3907325" y="2620775"/>
            <a:chExt cx="395250" cy="481825"/>
          </a:xfrm>
        </p:grpSpPr>
        <p:sp>
          <p:nvSpPr>
            <p:cNvPr id="5088" name="Google Shape;5088;p5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5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5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5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2" name="Google Shape;5092;p57"/>
          <p:cNvGrpSpPr/>
          <p:nvPr/>
        </p:nvGrpSpPr>
        <p:grpSpPr>
          <a:xfrm>
            <a:off x="7549755" y="2297783"/>
            <a:ext cx="339253" cy="318042"/>
            <a:chOff x="4456875" y="2635825"/>
            <a:chExt cx="481825" cy="451700"/>
          </a:xfrm>
        </p:grpSpPr>
        <p:sp>
          <p:nvSpPr>
            <p:cNvPr id="5093" name="Google Shape;5093;p5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5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5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5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5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8" name="Google Shape;5098;p5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9" name="Google Shape;5099;p57"/>
          <p:cNvGrpSpPr/>
          <p:nvPr/>
        </p:nvGrpSpPr>
        <p:grpSpPr>
          <a:xfrm>
            <a:off x="7974679" y="2297783"/>
            <a:ext cx="339253" cy="318042"/>
            <a:chOff x="5049725" y="2635825"/>
            <a:chExt cx="481825" cy="451700"/>
          </a:xfrm>
        </p:grpSpPr>
        <p:sp>
          <p:nvSpPr>
            <p:cNvPr id="5100" name="Google Shape;5100;p5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5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5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3" name="Google Shape;5103;p57"/>
          <p:cNvGrpSpPr/>
          <p:nvPr/>
        </p:nvGrpSpPr>
        <p:grpSpPr>
          <a:xfrm>
            <a:off x="2375386" y="3952243"/>
            <a:ext cx="338566" cy="338373"/>
            <a:chOff x="5643000" y="2621375"/>
            <a:chExt cx="480850" cy="480575"/>
          </a:xfrm>
        </p:grpSpPr>
        <p:sp>
          <p:nvSpPr>
            <p:cNvPr id="5104" name="Google Shape;5104;p5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5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5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5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5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5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5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1" name="Google Shape;5111;p57"/>
          <p:cNvGrpSpPr/>
          <p:nvPr/>
        </p:nvGrpSpPr>
        <p:grpSpPr>
          <a:xfrm>
            <a:off x="4192782" y="3951803"/>
            <a:ext cx="339359" cy="339253"/>
            <a:chOff x="6235250" y="2620775"/>
            <a:chExt cx="481975" cy="481825"/>
          </a:xfrm>
        </p:grpSpPr>
        <p:sp>
          <p:nvSpPr>
            <p:cNvPr id="5112" name="Google Shape;5112;p5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5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5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5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5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17" name="Google Shape;5117;p5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18" name="Google Shape;5118;p57"/>
          <p:cNvGrpSpPr/>
          <p:nvPr/>
        </p:nvGrpSpPr>
        <p:grpSpPr>
          <a:xfrm>
            <a:off x="5472652" y="2711317"/>
            <a:ext cx="341101" cy="339253"/>
            <a:chOff x="1535000" y="3223325"/>
            <a:chExt cx="484450" cy="481825"/>
          </a:xfrm>
        </p:grpSpPr>
        <p:sp>
          <p:nvSpPr>
            <p:cNvPr id="5119" name="Google Shape;5119;p5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5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5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2" name="Google Shape;5122;p57"/>
          <p:cNvGrpSpPr/>
          <p:nvPr/>
        </p:nvGrpSpPr>
        <p:grpSpPr>
          <a:xfrm>
            <a:off x="5880219" y="2746618"/>
            <a:ext cx="339253" cy="268649"/>
            <a:chOff x="2085525" y="3263750"/>
            <a:chExt cx="481825" cy="381550"/>
          </a:xfrm>
        </p:grpSpPr>
        <p:sp>
          <p:nvSpPr>
            <p:cNvPr id="5123" name="Google Shape;5123;p5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5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25" name="Google Shape;5125;p5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26" name="Google Shape;5126;p57"/>
          <p:cNvGrpSpPr/>
          <p:nvPr/>
        </p:nvGrpSpPr>
        <p:grpSpPr>
          <a:xfrm>
            <a:off x="6711982" y="2711308"/>
            <a:ext cx="340204" cy="339271"/>
            <a:chOff x="3270450" y="3213625"/>
            <a:chExt cx="483175" cy="481850"/>
          </a:xfrm>
        </p:grpSpPr>
        <p:sp>
          <p:nvSpPr>
            <p:cNvPr id="5127" name="Google Shape;5127;p5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5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9" name="Google Shape;5129;p57"/>
          <p:cNvGrpSpPr/>
          <p:nvPr/>
        </p:nvGrpSpPr>
        <p:grpSpPr>
          <a:xfrm>
            <a:off x="7211250" y="2711317"/>
            <a:ext cx="168931" cy="339253"/>
            <a:chOff x="3984950" y="3213600"/>
            <a:chExt cx="239925" cy="481825"/>
          </a:xfrm>
        </p:grpSpPr>
        <p:sp>
          <p:nvSpPr>
            <p:cNvPr id="5130" name="Google Shape;5130;p5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5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32" name="Google Shape;5132;p5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5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34" name="Google Shape;5134;p57"/>
          <p:cNvGrpSpPr/>
          <p:nvPr/>
        </p:nvGrpSpPr>
        <p:grpSpPr>
          <a:xfrm>
            <a:off x="1874281" y="3981487"/>
            <a:ext cx="355218" cy="279880"/>
            <a:chOff x="5629975" y="3255775"/>
            <a:chExt cx="504500" cy="397500"/>
          </a:xfrm>
        </p:grpSpPr>
        <p:sp>
          <p:nvSpPr>
            <p:cNvPr id="5135" name="Google Shape;5135;p5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5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5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5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5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0" name="Google Shape;5140;p57"/>
          <p:cNvGrpSpPr/>
          <p:nvPr/>
        </p:nvGrpSpPr>
        <p:grpSpPr>
          <a:xfrm>
            <a:off x="3755839" y="3981593"/>
            <a:ext cx="340256" cy="279669"/>
            <a:chOff x="6234950" y="3255925"/>
            <a:chExt cx="483250" cy="397200"/>
          </a:xfrm>
        </p:grpSpPr>
        <p:sp>
          <p:nvSpPr>
            <p:cNvPr id="5141" name="Google Shape;5141;p5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5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5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5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5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5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7" name="Google Shape;5147;p57"/>
          <p:cNvGrpSpPr/>
          <p:nvPr/>
        </p:nvGrpSpPr>
        <p:grpSpPr>
          <a:xfrm>
            <a:off x="5051107" y="3125970"/>
            <a:ext cx="318042" cy="339253"/>
            <a:chOff x="914900" y="3806450"/>
            <a:chExt cx="451700" cy="481825"/>
          </a:xfrm>
        </p:grpSpPr>
        <p:sp>
          <p:nvSpPr>
            <p:cNvPr id="5148" name="Google Shape;5148;p5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5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5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5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5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3" name="Google Shape;5153;p57"/>
          <p:cNvGrpSpPr/>
          <p:nvPr/>
        </p:nvGrpSpPr>
        <p:grpSpPr>
          <a:xfrm>
            <a:off x="5470028" y="3125785"/>
            <a:ext cx="346347" cy="339623"/>
            <a:chOff x="1490050" y="3805975"/>
            <a:chExt cx="491900" cy="482350"/>
          </a:xfrm>
        </p:grpSpPr>
        <p:sp>
          <p:nvSpPr>
            <p:cNvPr id="5154" name="Google Shape;5154;p5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5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5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5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8" name="Google Shape;5158;p57"/>
          <p:cNvGrpSpPr/>
          <p:nvPr/>
        </p:nvGrpSpPr>
        <p:grpSpPr>
          <a:xfrm>
            <a:off x="5893896" y="3125970"/>
            <a:ext cx="311899" cy="339253"/>
            <a:chOff x="2104275" y="3806450"/>
            <a:chExt cx="442975" cy="481825"/>
          </a:xfrm>
        </p:grpSpPr>
        <p:sp>
          <p:nvSpPr>
            <p:cNvPr id="5159" name="Google Shape;5159;p5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5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1" name="Google Shape;5161;p57"/>
          <p:cNvGrpSpPr/>
          <p:nvPr/>
        </p:nvGrpSpPr>
        <p:grpSpPr>
          <a:xfrm>
            <a:off x="6317413" y="3125970"/>
            <a:ext cx="293416" cy="339253"/>
            <a:chOff x="2710875" y="3806450"/>
            <a:chExt cx="416725" cy="481825"/>
          </a:xfrm>
        </p:grpSpPr>
        <p:sp>
          <p:nvSpPr>
            <p:cNvPr id="5162" name="Google Shape;5162;p5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5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4" name="Google Shape;5164;p57"/>
          <p:cNvGrpSpPr/>
          <p:nvPr/>
        </p:nvGrpSpPr>
        <p:grpSpPr>
          <a:xfrm>
            <a:off x="6712457" y="3166412"/>
            <a:ext cx="339253" cy="258369"/>
            <a:chOff x="3271200" y="3863875"/>
            <a:chExt cx="481825" cy="366950"/>
          </a:xfrm>
        </p:grpSpPr>
        <p:sp>
          <p:nvSpPr>
            <p:cNvPr id="5165" name="Google Shape;5165;p5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5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7" name="Google Shape;5167;p57"/>
          <p:cNvGrpSpPr/>
          <p:nvPr/>
        </p:nvGrpSpPr>
        <p:grpSpPr>
          <a:xfrm>
            <a:off x="7147952" y="3126199"/>
            <a:ext cx="295528" cy="338795"/>
            <a:chOff x="3895050" y="3806775"/>
            <a:chExt cx="419725" cy="481175"/>
          </a:xfrm>
        </p:grpSpPr>
        <p:sp>
          <p:nvSpPr>
            <p:cNvPr id="5168" name="Google Shape;5168;p5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5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0" name="Google Shape;5170;p57"/>
          <p:cNvGrpSpPr/>
          <p:nvPr/>
        </p:nvGrpSpPr>
        <p:grpSpPr>
          <a:xfrm>
            <a:off x="7551234" y="3125979"/>
            <a:ext cx="336296" cy="339235"/>
            <a:chOff x="4464775" y="3806475"/>
            <a:chExt cx="477625" cy="481800"/>
          </a:xfrm>
        </p:grpSpPr>
        <p:sp>
          <p:nvSpPr>
            <p:cNvPr id="5171" name="Google Shape;5171;p5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5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5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5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5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5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7" name="Google Shape;5177;p57"/>
          <p:cNvGrpSpPr/>
          <p:nvPr/>
        </p:nvGrpSpPr>
        <p:grpSpPr>
          <a:xfrm>
            <a:off x="7974679" y="3125970"/>
            <a:ext cx="339253" cy="339253"/>
            <a:chOff x="5049725" y="3806450"/>
            <a:chExt cx="481825" cy="481825"/>
          </a:xfrm>
        </p:grpSpPr>
        <p:sp>
          <p:nvSpPr>
            <p:cNvPr id="5178" name="Google Shape;5178;p5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5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5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1" name="Google Shape;5181;p57"/>
          <p:cNvGrpSpPr/>
          <p:nvPr/>
        </p:nvGrpSpPr>
        <p:grpSpPr>
          <a:xfrm>
            <a:off x="1461983" y="3951798"/>
            <a:ext cx="339253" cy="339253"/>
            <a:chOff x="5651375" y="3806450"/>
            <a:chExt cx="481825" cy="481825"/>
          </a:xfrm>
        </p:grpSpPr>
        <p:sp>
          <p:nvSpPr>
            <p:cNvPr id="5182" name="Google Shape;5182;p5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5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5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5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6" name="Google Shape;5186;p57"/>
          <p:cNvGrpSpPr/>
          <p:nvPr/>
        </p:nvGrpSpPr>
        <p:grpSpPr>
          <a:xfrm>
            <a:off x="3360663" y="3953787"/>
            <a:ext cx="298503" cy="335275"/>
            <a:chOff x="6264300" y="3809300"/>
            <a:chExt cx="423950" cy="476175"/>
          </a:xfrm>
        </p:grpSpPr>
        <p:sp>
          <p:nvSpPr>
            <p:cNvPr id="5187" name="Google Shape;5187;p5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5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5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0" name="Google Shape;5190;p57"/>
          <p:cNvGrpSpPr/>
          <p:nvPr/>
        </p:nvGrpSpPr>
        <p:grpSpPr>
          <a:xfrm>
            <a:off x="5039841" y="3538881"/>
            <a:ext cx="340573" cy="339271"/>
            <a:chOff x="898875" y="4399275"/>
            <a:chExt cx="483700" cy="481850"/>
          </a:xfrm>
        </p:grpSpPr>
        <p:sp>
          <p:nvSpPr>
            <p:cNvPr id="5191" name="Google Shape;5191;p5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5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5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5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5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5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5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5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9" name="Google Shape;5199;p57"/>
          <p:cNvGrpSpPr/>
          <p:nvPr/>
        </p:nvGrpSpPr>
        <p:grpSpPr>
          <a:xfrm>
            <a:off x="5473575" y="3554133"/>
            <a:ext cx="339253" cy="308765"/>
            <a:chOff x="1492675" y="4420975"/>
            <a:chExt cx="481825" cy="438525"/>
          </a:xfrm>
        </p:grpSpPr>
        <p:sp>
          <p:nvSpPr>
            <p:cNvPr id="5200" name="Google Shape;5200;p5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5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5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5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5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5" name="Google Shape;5205;p57"/>
          <p:cNvGrpSpPr/>
          <p:nvPr/>
        </p:nvGrpSpPr>
        <p:grpSpPr>
          <a:xfrm>
            <a:off x="5878556" y="3539558"/>
            <a:ext cx="342580" cy="337915"/>
            <a:chOff x="2084100" y="4400250"/>
            <a:chExt cx="486550" cy="479925"/>
          </a:xfrm>
        </p:grpSpPr>
        <p:sp>
          <p:nvSpPr>
            <p:cNvPr id="5206" name="Google Shape;5206;p5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5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5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5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5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5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2" name="Google Shape;5212;p57"/>
          <p:cNvGrpSpPr/>
          <p:nvPr/>
        </p:nvGrpSpPr>
        <p:grpSpPr>
          <a:xfrm>
            <a:off x="6315036" y="3538907"/>
            <a:ext cx="298169" cy="339218"/>
            <a:chOff x="2707950" y="4399325"/>
            <a:chExt cx="423475" cy="481775"/>
          </a:xfrm>
        </p:grpSpPr>
        <p:sp>
          <p:nvSpPr>
            <p:cNvPr id="5213" name="Google Shape;5213;p5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5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5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5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5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5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5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5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5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5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5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5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5" name="Google Shape;5225;p57"/>
          <p:cNvGrpSpPr/>
          <p:nvPr/>
        </p:nvGrpSpPr>
        <p:grpSpPr>
          <a:xfrm>
            <a:off x="6744555" y="3538881"/>
            <a:ext cx="275057" cy="339271"/>
            <a:chOff x="3330525" y="4399275"/>
            <a:chExt cx="390650" cy="481850"/>
          </a:xfrm>
        </p:grpSpPr>
        <p:sp>
          <p:nvSpPr>
            <p:cNvPr id="5226" name="Google Shape;5226;p5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5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5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5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5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5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5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3" name="Google Shape;5233;p57"/>
          <p:cNvGrpSpPr/>
          <p:nvPr/>
        </p:nvGrpSpPr>
        <p:grpSpPr>
          <a:xfrm>
            <a:off x="7169084" y="3538890"/>
            <a:ext cx="253265" cy="339253"/>
            <a:chOff x="3938800" y="4399275"/>
            <a:chExt cx="359700" cy="481825"/>
          </a:xfrm>
        </p:grpSpPr>
        <p:sp>
          <p:nvSpPr>
            <p:cNvPr id="5234" name="Google Shape;5234;p5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5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5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5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5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57"/>
          <p:cNvGrpSpPr/>
          <p:nvPr/>
        </p:nvGrpSpPr>
        <p:grpSpPr>
          <a:xfrm>
            <a:off x="7639862" y="3538890"/>
            <a:ext cx="159039" cy="339253"/>
            <a:chOff x="4584850" y="4399275"/>
            <a:chExt cx="225875" cy="481825"/>
          </a:xfrm>
        </p:grpSpPr>
        <p:sp>
          <p:nvSpPr>
            <p:cNvPr id="5240" name="Google Shape;5240;p5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5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42" name="Google Shape;5242;p5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43" name="Google Shape;5243;p57"/>
          <p:cNvGrpSpPr/>
          <p:nvPr/>
        </p:nvGrpSpPr>
        <p:grpSpPr>
          <a:xfrm>
            <a:off x="1049680" y="3951795"/>
            <a:ext cx="339253" cy="339253"/>
            <a:chOff x="5642550" y="4399275"/>
            <a:chExt cx="481825" cy="481825"/>
          </a:xfrm>
        </p:grpSpPr>
        <p:sp>
          <p:nvSpPr>
            <p:cNvPr id="5244" name="Google Shape;5244;p5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5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6" name="Google Shape;5246;p57"/>
          <p:cNvGrpSpPr/>
          <p:nvPr/>
        </p:nvGrpSpPr>
        <p:grpSpPr>
          <a:xfrm>
            <a:off x="2859815" y="3963703"/>
            <a:ext cx="363316" cy="315437"/>
            <a:chOff x="6218300" y="4416175"/>
            <a:chExt cx="516000" cy="448000"/>
          </a:xfrm>
        </p:grpSpPr>
        <p:sp>
          <p:nvSpPr>
            <p:cNvPr id="5247" name="Google Shape;5247;p5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5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5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0" name="Google Shape;5250;p57"/>
          <p:cNvGrpSpPr/>
          <p:nvPr/>
        </p:nvGrpSpPr>
        <p:grpSpPr>
          <a:xfrm>
            <a:off x="5918879" y="3951792"/>
            <a:ext cx="339253" cy="339253"/>
            <a:chOff x="899850" y="4992125"/>
            <a:chExt cx="481825" cy="481825"/>
          </a:xfrm>
        </p:grpSpPr>
        <p:sp>
          <p:nvSpPr>
            <p:cNvPr id="5251" name="Google Shape;5251;p5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5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5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4" name="Google Shape;5254;p57"/>
          <p:cNvGrpSpPr/>
          <p:nvPr/>
        </p:nvGrpSpPr>
        <p:grpSpPr>
          <a:xfrm>
            <a:off x="5461708" y="3951792"/>
            <a:ext cx="339253" cy="339253"/>
            <a:chOff x="1492675" y="4992125"/>
            <a:chExt cx="481825" cy="481825"/>
          </a:xfrm>
        </p:grpSpPr>
        <p:sp>
          <p:nvSpPr>
            <p:cNvPr id="5255" name="Google Shape;5255;p5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5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7" name="Google Shape;5257;p57"/>
          <p:cNvGrpSpPr/>
          <p:nvPr/>
        </p:nvGrpSpPr>
        <p:grpSpPr>
          <a:xfrm>
            <a:off x="5004462" y="3951792"/>
            <a:ext cx="339253" cy="339253"/>
            <a:chOff x="2085525" y="4992125"/>
            <a:chExt cx="481825" cy="481825"/>
          </a:xfrm>
        </p:grpSpPr>
        <p:sp>
          <p:nvSpPr>
            <p:cNvPr id="5258" name="Google Shape;5258;p5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5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0" name="Google Shape;5260;p57"/>
          <p:cNvGrpSpPr/>
          <p:nvPr/>
        </p:nvGrpSpPr>
        <p:grpSpPr>
          <a:xfrm>
            <a:off x="6833221" y="3951792"/>
            <a:ext cx="339253" cy="339253"/>
            <a:chOff x="2678350" y="4992125"/>
            <a:chExt cx="481825" cy="481825"/>
          </a:xfrm>
        </p:grpSpPr>
        <p:sp>
          <p:nvSpPr>
            <p:cNvPr id="5261" name="Google Shape;5261;p5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5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5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4" name="Google Shape;5264;p57"/>
          <p:cNvGrpSpPr/>
          <p:nvPr/>
        </p:nvGrpSpPr>
        <p:grpSpPr>
          <a:xfrm>
            <a:off x="4628816" y="3951792"/>
            <a:ext cx="339253" cy="339253"/>
            <a:chOff x="3271200" y="4992125"/>
            <a:chExt cx="481825" cy="481825"/>
          </a:xfrm>
        </p:grpSpPr>
        <p:sp>
          <p:nvSpPr>
            <p:cNvPr id="5265" name="Google Shape;5265;p5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5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5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8" name="Google Shape;5268;p57"/>
          <p:cNvGrpSpPr/>
          <p:nvPr/>
        </p:nvGrpSpPr>
        <p:grpSpPr>
          <a:xfrm>
            <a:off x="7290263" y="3952822"/>
            <a:ext cx="339411" cy="337193"/>
            <a:chOff x="3863900" y="4993625"/>
            <a:chExt cx="482050" cy="478900"/>
          </a:xfrm>
        </p:grpSpPr>
        <p:sp>
          <p:nvSpPr>
            <p:cNvPr id="5269" name="Google Shape;5269;p5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5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5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5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3" name="Google Shape;5273;p57"/>
          <p:cNvGrpSpPr/>
          <p:nvPr/>
        </p:nvGrpSpPr>
        <p:grpSpPr>
          <a:xfrm>
            <a:off x="7747437" y="3952822"/>
            <a:ext cx="339411" cy="337193"/>
            <a:chOff x="4456725" y="4993625"/>
            <a:chExt cx="482050" cy="478900"/>
          </a:xfrm>
        </p:grpSpPr>
        <p:sp>
          <p:nvSpPr>
            <p:cNvPr id="5274" name="Google Shape;5274;p5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5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5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5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8" name="Google Shape;5278;p57"/>
          <p:cNvGrpSpPr/>
          <p:nvPr/>
        </p:nvGrpSpPr>
        <p:grpSpPr>
          <a:xfrm>
            <a:off x="6376030" y="3952813"/>
            <a:ext cx="339411" cy="337211"/>
            <a:chOff x="5049575" y="4993600"/>
            <a:chExt cx="482050" cy="478925"/>
          </a:xfrm>
        </p:grpSpPr>
        <p:sp>
          <p:nvSpPr>
            <p:cNvPr id="5279" name="Google Shape;5279;p5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5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5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5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286" name="Shape 5286"/>
        <p:cNvGrpSpPr/>
        <p:nvPr/>
      </p:nvGrpSpPr>
      <p:grpSpPr>
        <a:xfrm>
          <a:off x="0" y="0"/>
          <a:ext cx="0" cy="0"/>
          <a:chOff x="0" y="0"/>
          <a:chExt cx="0" cy="0"/>
        </a:xfrm>
      </p:grpSpPr>
      <p:sp>
        <p:nvSpPr>
          <p:cNvPr id="5287" name="Google Shape;5287;p58"/>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288" name="Google Shape;5288;p58"/>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289" name="Google Shape;5289;p58"/>
          <p:cNvGrpSpPr/>
          <p:nvPr/>
        </p:nvGrpSpPr>
        <p:grpSpPr>
          <a:xfrm>
            <a:off x="876361" y="1533504"/>
            <a:ext cx="322099" cy="370529"/>
            <a:chOff x="-42971725" y="3217825"/>
            <a:chExt cx="275675" cy="317125"/>
          </a:xfrm>
        </p:grpSpPr>
        <p:sp>
          <p:nvSpPr>
            <p:cNvPr id="5290" name="Google Shape;5290;p5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58"/>
          <p:cNvGrpSpPr/>
          <p:nvPr/>
        </p:nvGrpSpPr>
        <p:grpSpPr>
          <a:xfrm>
            <a:off x="848276" y="2002160"/>
            <a:ext cx="378270" cy="337551"/>
            <a:chOff x="-42996150" y="3612600"/>
            <a:chExt cx="323750" cy="288900"/>
          </a:xfrm>
        </p:grpSpPr>
        <p:sp>
          <p:nvSpPr>
            <p:cNvPr id="5294" name="Google Shape;5294;p5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58"/>
          <p:cNvGrpSpPr/>
          <p:nvPr/>
        </p:nvGrpSpPr>
        <p:grpSpPr>
          <a:xfrm>
            <a:off x="851036" y="2411530"/>
            <a:ext cx="372749" cy="370909"/>
            <a:chOff x="-42994575" y="3950300"/>
            <a:chExt cx="319025" cy="317450"/>
          </a:xfrm>
        </p:grpSpPr>
        <p:sp>
          <p:nvSpPr>
            <p:cNvPr id="5298" name="Google Shape;5298;p5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58"/>
          <p:cNvGrpSpPr/>
          <p:nvPr/>
        </p:nvGrpSpPr>
        <p:grpSpPr>
          <a:xfrm>
            <a:off x="3004431" y="1558362"/>
            <a:ext cx="371785" cy="370879"/>
            <a:chOff x="-41111350" y="3239100"/>
            <a:chExt cx="318200" cy="317425"/>
          </a:xfrm>
        </p:grpSpPr>
        <p:sp>
          <p:nvSpPr>
            <p:cNvPr id="5302" name="Google Shape;5302;p5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58"/>
          <p:cNvGrpSpPr/>
          <p:nvPr/>
        </p:nvGrpSpPr>
        <p:grpSpPr>
          <a:xfrm>
            <a:off x="3000751" y="1993894"/>
            <a:ext cx="379146" cy="370967"/>
            <a:chOff x="-41117650" y="3605525"/>
            <a:chExt cx="324500" cy="317500"/>
          </a:xfrm>
        </p:grpSpPr>
        <p:sp>
          <p:nvSpPr>
            <p:cNvPr id="5307" name="Google Shape;5307;p5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0" name="Google Shape;5310;p58"/>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1" name="Google Shape;5311;p58"/>
          <p:cNvGrpSpPr/>
          <p:nvPr/>
        </p:nvGrpSpPr>
        <p:grpSpPr>
          <a:xfrm>
            <a:off x="1827005" y="2885417"/>
            <a:ext cx="216271" cy="371814"/>
            <a:chOff x="-39205300" y="3220175"/>
            <a:chExt cx="185100" cy="318225"/>
          </a:xfrm>
        </p:grpSpPr>
        <p:sp>
          <p:nvSpPr>
            <p:cNvPr id="5312" name="Google Shape;5312;p5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58"/>
          <p:cNvGrpSpPr/>
          <p:nvPr/>
        </p:nvGrpSpPr>
        <p:grpSpPr>
          <a:xfrm>
            <a:off x="1792533" y="3345488"/>
            <a:ext cx="300016" cy="369273"/>
            <a:chOff x="-39248625" y="3588600"/>
            <a:chExt cx="256775" cy="316050"/>
          </a:xfrm>
        </p:grpSpPr>
        <p:sp>
          <p:nvSpPr>
            <p:cNvPr id="5315" name="Google Shape;5315;p5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7" name="Google Shape;5317;p58"/>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8"/>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9" name="Google Shape;5319;p58"/>
          <p:cNvGrpSpPr/>
          <p:nvPr/>
        </p:nvGrpSpPr>
        <p:grpSpPr>
          <a:xfrm>
            <a:off x="1243246" y="1533504"/>
            <a:ext cx="429504" cy="370879"/>
            <a:chOff x="-42651700" y="3217825"/>
            <a:chExt cx="367600" cy="317425"/>
          </a:xfrm>
        </p:grpSpPr>
        <p:sp>
          <p:nvSpPr>
            <p:cNvPr id="5320" name="Google Shape;5320;p5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58"/>
          <p:cNvGrpSpPr/>
          <p:nvPr/>
        </p:nvGrpSpPr>
        <p:grpSpPr>
          <a:xfrm>
            <a:off x="1278678" y="1973154"/>
            <a:ext cx="358640" cy="363226"/>
            <a:chOff x="-42617300" y="3587775"/>
            <a:chExt cx="306950" cy="310875"/>
          </a:xfrm>
        </p:grpSpPr>
        <p:sp>
          <p:nvSpPr>
            <p:cNvPr id="5325" name="Google Shape;5325;p5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58"/>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8" name="Google Shape;5328;p58"/>
          <p:cNvGrpSpPr/>
          <p:nvPr/>
        </p:nvGrpSpPr>
        <p:grpSpPr>
          <a:xfrm>
            <a:off x="3450506" y="1557895"/>
            <a:ext cx="376926" cy="370324"/>
            <a:chOff x="-40748275" y="3238700"/>
            <a:chExt cx="322600" cy="316950"/>
          </a:xfrm>
        </p:grpSpPr>
        <p:sp>
          <p:nvSpPr>
            <p:cNvPr id="5329" name="Google Shape;5329;p5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58"/>
          <p:cNvGrpSpPr/>
          <p:nvPr/>
        </p:nvGrpSpPr>
        <p:grpSpPr>
          <a:xfrm>
            <a:off x="3453062" y="2025879"/>
            <a:ext cx="371814" cy="338690"/>
            <a:chOff x="-40745125" y="3632900"/>
            <a:chExt cx="318225" cy="289875"/>
          </a:xfrm>
        </p:grpSpPr>
        <p:sp>
          <p:nvSpPr>
            <p:cNvPr id="5336" name="Google Shape;5336;p5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58"/>
          <p:cNvGrpSpPr/>
          <p:nvPr/>
        </p:nvGrpSpPr>
        <p:grpSpPr>
          <a:xfrm>
            <a:off x="3457209" y="2437089"/>
            <a:ext cx="363518" cy="370178"/>
            <a:chOff x="-40742750" y="3972175"/>
            <a:chExt cx="311125" cy="316825"/>
          </a:xfrm>
        </p:grpSpPr>
        <p:sp>
          <p:nvSpPr>
            <p:cNvPr id="5344" name="Google Shape;5344;p5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58"/>
          <p:cNvGrpSpPr/>
          <p:nvPr/>
        </p:nvGrpSpPr>
        <p:grpSpPr>
          <a:xfrm>
            <a:off x="2239871" y="2887257"/>
            <a:ext cx="266892" cy="369974"/>
            <a:chOff x="-38860325" y="3221750"/>
            <a:chExt cx="228425" cy="316650"/>
          </a:xfrm>
        </p:grpSpPr>
        <p:sp>
          <p:nvSpPr>
            <p:cNvPr id="5347" name="Google Shape;5347;p5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58"/>
          <p:cNvGrpSpPr/>
          <p:nvPr/>
        </p:nvGrpSpPr>
        <p:grpSpPr>
          <a:xfrm>
            <a:off x="2190678" y="3349314"/>
            <a:ext cx="380081" cy="367111"/>
            <a:chOff x="-38905225" y="3591875"/>
            <a:chExt cx="325300" cy="314200"/>
          </a:xfrm>
        </p:grpSpPr>
        <p:sp>
          <p:nvSpPr>
            <p:cNvPr id="5352" name="Google Shape;5352;p5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5" name="Google Shape;5355;p58"/>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6" name="Google Shape;5356;p58"/>
          <p:cNvGrpSpPr/>
          <p:nvPr/>
        </p:nvGrpSpPr>
        <p:grpSpPr>
          <a:xfrm>
            <a:off x="3997427" y="3334394"/>
            <a:ext cx="290815" cy="369740"/>
            <a:chOff x="-37370925" y="3579105"/>
            <a:chExt cx="248900" cy="316450"/>
          </a:xfrm>
        </p:grpSpPr>
        <p:sp>
          <p:nvSpPr>
            <p:cNvPr id="5357" name="Google Shape;5357;p5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9" name="Google Shape;5359;p58"/>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8"/>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1" name="Google Shape;5361;p58"/>
          <p:cNvGrpSpPr/>
          <p:nvPr/>
        </p:nvGrpSpPr>
        <p:grpSpPr>
          <a:xfrm>
            <a:off x="1690803" y="2412465"/>
            <a:ext cx="371814" cy="369974"/>
            <a:chOff x="-42259725" y="3951100"/>
            <a:chExt cx="318225" cy="316650"/>
          </a:xfrm>
        </p:grpSpPr>
        <p:sp>
          <p:nvSpPr>
            <p:cNvPr id="5362" name="Google Shape;5362;p5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58"/>
          <p:cNvGrpSpPr/>
          <p:nvPr/>
        </p:nvGrpSpPr>
        <p:grpSpPr>
          <a:xfrm>
            <a:off x="3889164" y="1591486"/>
            <a:ext cx="370879" cy="337755"/>
            <a:chOff x="-40378075" y="3267450"/>
            <a:chExt cx="317425" cy="289075"/>
          </a:xfrm>
        </p:grpSpPr>
        <p:sp>
          <p:nvSpPr>
            <p:cNvPr id="5365" name="Google Shape;5365;p5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8"/>
          <p:cNvGrpSpPr/>
          <p:nvPr/>
        </p:nvGrpSpPr>
        <p:grpSpPr>
          <a:xfrm>
            <a:off x="3892830" y="1992754"/>
            <a:ext cx="363548" cy="369974"/>
            <a:chOff x="-40372575" y="3604550"/>
            <a:chExt cx="311150" cy="316650"/>
          </a:xfrm>
        </p:grpSpPr>
        <p:sp>
          <p:nvSpPr>
            <p:cNvPr id="5370" name="Google Shape;5370;p5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3" name="Google Shape;5373;p58"/>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4" name="Google Shape;5374;p58"/>
          <p:cNvGrpSpPr/>
          <p:nvPr/>
        </p:nvGrpSpPr>
        <p:grpSpPr>
          <a:xfrm>
            <a:off x="2616780" y="2885417"/>
            <a:ext cx="399038" cy="372165"/>
            <a:chOff x="-38542250" y="3220175"/>
            <a:chExt cx="341525" cy="318525"/>
          </a:xfrm>
        </p:grpSpPr>
        <p:sp>
          <p:nvSpPr>
            <p:cNvPr id="5375" name="Google Shape;5375;p5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58"/>
          <p:cNvGrpSpPr/>
          <p:nvPr/>
        </p:nvGrpSpPr>
        <p:grpSpPr>
          <a:xfrm>
            <a:off x="2638712" y="3344787"/>
            <a:ext cx="369974" cy="369068"/>
            <a:chOff x="-38537400" y="3588000"/>
            <a:chExt cx="316650" cy="315875"/>
          </a:xfrm>
        </p:grpSpPr>
        <p:sp>
          <p:nvSpPr>
            <p:cNvPr id="5379" name="Google Shape;5379;p5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58"/>
          <p:cNvGrpSpPr/>
          <p:nvPr/>
        </p:nvGrpSpPr>
        <p:grpSpPr>
          <a:xfrm>
            <a:off x="2637792" y="3802316"/>
            <a:ext cx="371814" cy="369974"/>
            <a:chOff x="-38538975" y="3954250"/>
            <a:chExt cx="318225" cy="316650"/>
          </a:xfrm>
        </p:grpSpPr>
        <p:sp>
          <p:nvSpPr>
            <p:cNvPr id="5384" name="Google Shape;5384;p5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58"/>
          <p:cNvGrpSpPr/>
          <p:nvPr/>
        </p:nvGrpSpPr>
        <p:grpSpPr>
          <a:xfrm>
            <a:off x="3955104" y="3797243"/>
            <a:ext cx="375465" cy="371814"/>
            <a:chOff x="-37385100" y="3949908"/>
            <a:chExt cx="321350" cy="318225"/>
          </a:xfrm>
        </p:grpSpPr>
        <p:sp>
          <p:nvSpPr>
            <p:cNvPr id="5387" name="Google Shape;5387;p5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58"/>
          <p:cNvGrpSpPr/>
          <p:nvPr/>
        </p:nvGrpSpPr>
        <p:grpSpPr>
          <a:xfrm>
            <a:off x="2130763" y="1532803"/>
            <a:ext cx="370909" cy="370675"/>
            <a:chOff x="-41895050" y="3217225"/>
            <a:chExt cx="317450" cy="317250"/>
          </a:xfrm>
        </p:grpSpPr>
        <p:sp>
          <p:nvSpPr>
            <p:cNvPr id="5390" name="Google Shape;5390;p5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58"/>
          <p:cNvGrpSpPr/>
          <p:nvPr/>
        </p:nvGrpSpPr>
        <p:grpSpPr>
          <a:xfrm>
            <a:off x="2130310" y="1969737"/>
            <a:ext cx="371814" cy="369974"/>
            <a:chOff x="-41893475" y="3584850"/>
            <a:chExt cx="318225" cy="316650"/>
          </a:xfrm>
        </p:grpSpPr>
        <p:sp>
          <p:nvSpPr>
            <p:cNvPr id="5396" name="Google Shape;5396;p5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0" name="Google Shape;5400;p58"/>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8"/>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2" name="Google Shape;5402;p58"/>
          <p:cNvGrpSpPr/>
          <p:nvPr/>
        </p:nvGrpSpPr>
        <p:grpSpPr>
          <a:xfrm>
            <a:off x="900338" y="3365029"/>
            <a:ext cx="337522" cy="370909"/>
            <a:chOff x="-39998250" y="3605325"/>
            <a:chExt cx="288875" cy="317450"/>
          </a:xfrm>
        </p:grpSpPr>
        <p:sp>
          <p:nvSpPr>
            <p:cNvPr id="5403" name="Google Shape;5403;p5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58"/>
          <p:cNvGrpSpPr/>
          <p:nvPr/>
        </p:nvGrpSpPr>
        <p:grpSpPr>
          <a:xfrm>
            <a:off x="884112" y="3823493"/>
            <a:ext cx="369974" cy="369945"/>
            <a:chOff x="-40011050" y="3972375"/>
            <a:chExt cx="316650" cy="316625"/>
          </a:xfrm>
        </p:grpSpPr>
        <p:sp>
          <p:nvSpPr>
            <p:cNvPr id="5406" name="Google Shape;5406;p5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58"/>
          <p:cNvGrpSpPr/>
          <p:nvPr/>
        </p:nvGrpSpPr>
        <p:grpSpPr>
          <a:xfrm>
            <a:off x="3116043" y="2888192"/>
            <a:ext cx="266921" cy="369039"/>
            <a:chOff x="-38129425" y="3222550"/>
            <a:chExt cx="228450" cy="315850"/>
          </a:xfrm>
        </p:grpSpPr>
        <p:sp>
          <p:nvSpPr>
            <p:cNvPr id="5409" name="Google Shape;5409;p5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58"/>
          <p:cNvGrpSpPr/>
          <p:nvPr/>
        </p:nvGrpSpPr>
        <p:grpSpPr>
          <a:xfrm>
            <a:off x="3071012" y="3344787"/>
            <a:ext cx="371785" cy="369974"/>
            <a:chOff x="-38172725" y="3588000"/>
            <a:chExt cx="318200" cy="316650"/>
          </a:xfrm>
        </p:grpSpPr>
        <p:sp>
          <p:nvSpPr>
            <p:cNvPr id="5412" name="Google Shape;5412;p5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58"/>
          <p:cNvGrpSpPr/>
          <p:nvPr/>
        </p:nvGrpSpPr>
        <p:grpSpPr>
          <a:xfrm>
            <a:off x="3146914" y="3803222"/>
            <a:ext cx="219981" cy="369974"/>
            <a:chOff x="-38109725" y="3955025"/>
            <a:chExt cx="188275" cy="316650"/>
          </a:xfrm>
        </p:grpSpPr>
        <p:sp>
          <p:nvSpPr>
            <p:cNvPr id="5421" name="Google Shape;5421;p5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3" name="Google Shape;5423;p58"/>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4" name="Google Shape;5424;p58"/>
          <p:cNvGrpSpPr/>
          <p:nvPr/>
        </p:nvGrpSpPr>
        <p:grpSpPr>
          <a:xfrm>
            <a:off x="2562313" y="1534643"/>
            <a:ext cx="373654" cy="369068"/>
            <a:chOff x="-41530375" y="3218800"/>
            <a:chExt cx="319800" cy="315875"/>
          </a:xfrm>
        </p:grpSpPr>
        <p:sp>
          <p:nvSpPr>
            <p:cNvPr id="5425" name="Google Shape;5425;p5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58"/>
          <p:cNvGrpSpPr/>
          <p:nvPr/>
        </p:nvGrpSpPr>
        <p:grpSpPr>
          <a:xfrm>
            <a:off x="2564607" y="2049801"/>
            <a:ext cx="369068" cy="289004"/>
            <a:chOff x="-41526450" y="3653375"/>
            <a:chExt cx="315875" cy="247350"/>
          </a:xfrm>
        </p:grpSpPr>
        <p:sp>
          <p:nvSpPr>
            <p:cNvPr id="5428" name="Google Shape;5428;p5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58"/>
          <p:cNvGrpSpPr/>
          <p:nvPr/>
        </p:nvGrpSpPr>
        <p:grpSpPr>
          <a:xfrm>
            <a:off x="2565994" y="2412465"/>
            <a:ext cx="366293" cy="369974"/>
            <a:chOff x="-41526450" y="3951100"/>
            <a:chExt cx="313500" cy="316650"/>
          </a:xfrm>
        </p:grpSpPr>
        <p:sp>
          <p:nvSpPr>
            <p:cNvPr id="5431" name="Google Shape;5431;p5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58"/>
          <p:cNvGrpSpPr/>
          <p:nvPr/>
        </p:nvGrpSpPr>
        <p:grpSpPr>
          <a:xfrm>
            <a:off x="1331249" y="2906594"/>
            <a:ext cx="339595" cy="371814"/>
            <a:chOff x="-39625900" y="3238300"/>
            <a:chExt cx="290650" cy="318225"/>
          </a:xfrm>
        </p:grpSpPr>
        <p:sp>
          <p:nvSpPr>
            <p:cNvPr id="5435" name="Google Shape;5435;p5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7" name="Google Shape;5437;p58"/>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8" name="Google Shape;5438;p58"/>
          <p:cNvGrpSpPr/>
          <p:nvPr/>
        </p:nvGrpSpPr>
        <p:grpSpPr>
          <a:xfrm>
            <a:off x="1325300" y="3823055"/>
            <a:ext cx="366293" cy="370441"/>
            <a:chOff x="-39647175" y="3972000"/>
            <a:chExt cx="313500" cy="317050"/>
          </a:xfrm>
        </p:grpSpPr>
        <p:sp>
          <p:nvSpPr>
            <p:cNvPr id="5439" name="Google Shape;5439;p5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58"/>
          <p:cNvGrpSpPr/>
          <p:nvPr/>
        </p:nvGrpSpPr>
        <p:grpSpPr>
          <a:xfrm>
            <a:off x="3494427" y="2887053"/>
            <a:ext cx="375495" cy="370879"/>
            <a:chOff x="-37808850" y="3221575"/>
            <a:chExt cx="321375" cy="317425"/>
          </a:xfrm>
        </p:grpSpPr>
        <p:sp>
          <p:nvSpPr>
            <p:cNvPr id="5443" name="Google Shape;5443;p5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58"/>
          <p:cNvGrpSpPr/>
          <p:nvPr/>
        </p:nvGrpSpPr>
        <p:grpSpPr>
          <a:xfrm>
            <a:off x="3503201" y="3409084"/>
            <a:ext cx="372749" cy="241158"/>
            <a:chOff x="-37806500" y="3643030"/>
            <a:chExt cx="319025" cy="206400"/>
          </a:xfrm>
        </p:grpSpPr>
        <p:sp>
          <p:nvSpPr>
            <p:cNvPr id="5446" name="Google Shape;5446;p5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58"/>
          <p:cNvGrpSpPr/>
          <p:nvPr/>
        </p:nvGrpSpPr>
        <p:grpSpPr>
          <a:xfrm>
            <a:off x="3505508" y="3801381"/>
            <a:ext cx="368134" cy="371814"/>
            <a:chOff x="-37804925" y="3953450"/>
            <a:chExt cx="315075" cy="318225"/>
          </a:xfrm>
        </p:grpSpPr>
        <p:sp>
          <p:nvSpPr>
            <p:cNvPr id="5449" name="Google Shape;5449;p5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2" name="Google Shape;5452;p58"/>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3" name="Google Shape;5453;p58"/>
          <p:cNvGrpSpPr/>
          <p:nvPr/>
        </p:nvGrpSpPr>
        <p:grpSpPr>
          <a:xfrm>
            <a:off x="4860977" y="1553988"/>
            <a:ext cx="355663" cy="308725"/>
            <a:chOff x="-28462125" y="3199700"/>
            <a:chExt cx="298550" cy="259150"/>
          </a:xfrm>
        </p:grpSpPr>
        <p:sp>
          <p:nvSpPr>
            <p:cNvPr id="5454" name="Google Shape;5454;p5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58"/>
          <p:cNvGrpSpPr/>
          <p:nvPr/>
        </p:nvGrpSpPr>
        <p:grpSpPr>
          <a:xfrm>
            <a:off x="4861930" y="1988678"/>
            <a:ext cx="353757" cy="352833"/>
            <a:chOff x="-28461325" y="3545475"/>
            <a:chExt cx="296950" cy="296175"/>
          </a:xfrm>
        </p:grpSpPr>
        <p:sp>
          <p:nvSpPr>
            <p:cNvPr id="5458" name="Google Shape;5458;p5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58"/>
          <p:cNvGrpSpPr/>
          <p:nvPr/>
        </p:nvGrpSpPr>
        <p:grpSpPr>
          <a:xfrm>
            <a:off x="4858162" y="2438722"/>
            <a:ext cx="361292" cy="352803"/>
            <a:chOff x="-28463700" y="3914875"/>
            <a:chExt cx="303275" cy="296150"/>
          </a:xfrm>
        </p:grpSpPr>
        <p:sp>
          <p:nvSpPr>
            <p:cNvPr id="5465" name="Google Shape;5465;p5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58"/>
          <p:cNvGrpSpPr/>
          <p:nvPr/>
        </p:nvGrpSpPr>
        <p:grpSpPr>
          <a:xfrm>
            <a:off x="7092947" y="1594805"/>
            <a:ext cx="351880" cy="227092"/>
            <a:chOff x="-26573400" y="3224125"/>
            <a:chExt cx="295375" cy="190625"/>
          </a:xfrm>
        </p:grpSpPr>
        <p:sp>
          <p:nvSpPr>
            <p:cNvPr id="5468" name="Google Shape;5468;p5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58"/>
          <p:cNvGrpSpPr/>
          <p:nvPr/>
        </p:nvGrpSpPr>
        <p:grpSpPr>
          <a:xfrm>
            <a:off x="7092947" y="1989140"/>
            <a:ext cx="351880" cy="351910"/>
            <a:chOff x="-26573400" y="3546250"/>
            <a:chExt cx="295375" cy="295400"/>
          </a:xfrm>
        </p:grpSpPr>
        <p:sp>
          <p:nvSpPr>
            <p:cNvPr id="5471" name="Google Shape;5471;p5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58"/>
          <p:cNvGrpSpPr/>
          <p:nvPr/>
        </p:nvGrpSpPr>
        <p:grpSpPr>
          <a:xfrm>
            <a:off x="7081228" y="2439049"/>
            <a:ext cx="375319" cy="352148"/>
            <a:chOff x="-26583625" y="3917025"/>
            <a:chExt cx="315050" cy="295600"/>
          </a:xfrm>
        </p:grpSpPr>
        <p:sp>
          <p:nvSpPr>
            <p:cNvPr id="5477" name="Google Shape;5477;p5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1" name="Google Shape;5481;p58"/>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2" name="Google Shape;5482;p58"/>
          <p:cNvGrpSpPr/>
          <p:nvPr/>
        </p:nvGrpSpPr>
        <p:grpSpPr>
          <a:xfrm>
            <a:off x="5779742" y="3398079"/>
            <a:ext cx="289039" cy="352833"/>
            <a:chOff x="-24694925" y="3518700"/>
            <a:chExt cx="242625" cy="296175"/>
          </a:xfrm>
        </p:grpSpPr>
        <p:sp>
          <p:nvSpPr>
            <p:cNvPr id="5483" name="Google Shape;5483;p5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58"/>
          <p:cNvGrpSpPr/>
          <p:nvPr/>
        </p:nvGrpSpPr>
        <p:grpSpPr>
          <a:xfrm>
            <a:off x="5779280" y="3848107"/>
            <a:ext cx="289962" cy="352833"/>
            <a:chOff x="-24709100" y="3888875"/>
            <a:chExt cx="243400" cy="296175"/>
          </a:xfrm>
        </p:grpSpPr>
        <p:sp>
          <p:nvSpPr>
            <p:cNvPr id="5488" name="Google Shape;5488;p5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58"/>
          <p:cNvGrpSpPr/>
          <p:nvPr/>
        </p:nvGrpSpPr>
        <p:grpSpPr>
          <a:xfrm>
            <a:off x="7979280" y="2920770"/>
            <a:ext cx="356556" cy="349557"/>
            <a:chOff x="-22863675" y="3131775"/>
            <a:chExt cx="299300" cy="293425"/>
          </a:xfrm>
        </p:grpSpPr>
        <p:sp>
          <p:nvSpPr>
            <p:cNvPr id="5492" name="Google Shape;5492;p5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58"/>
          <p:cNvGrpSpPr/>
          <p:nvPr/>
        </p:nvGrpSpPr>
        <p:grpSpPr>
          <a:xfrm>
            <a:off x="5322144" y="1531949"/>
            <a:ext cx="310602" cy="352803"/>
            <a:chOff x="-28069875" y="3175300"/>
            <a:chExt cx="260725" cy="296150"/>
          </a:xfrm>
        </p:grpSpPr>
        <p:sp>
          <p:nvSpPr>
            <p:cNvPr id="5496" name="Google Shape;5496;p5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5" name="Google Shape;5505;p58"/>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6" name="Google Shape;5506;p58"/>
          <p:cNvGrpSpPr/>
          <p:nvPr/>
        </p:nvGrpSpPr>
        <p:grpSpPr>
          <a:xfrm>
            <a:off x="5363423" y="2439183"/>
            <a:ext cx="228045" cy="351880"/>
            <a:chOff x="-28032075" y="3916450"/>
            <a:chExt cx="191425" cy="295375"/>
          </a:xfrm>
        </p:grpSpPr>
        <p:sp>
          <p:nvSpPr>
            <p:cNvPr id="5507" name="Google Shape;5507;p5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58"/>
          <p:cNvGrpSpPr/>
          <p:nvPr/>
        </p:nvGrpSpPr>
        <p:grpSpPr>
          <a:xfrm>
            <a:off x="7528769" y="1531934"/>
            <a:ext cx="352833" cy="352833"/>
            <a:chOff x="-26201650" y="3176075"/>
            <a:chExt cx="296175" cy="296175"/>
          </a:xfrm>
        </p:grpSpPr>
        <p:sp>
          <p:nvSpPr>
            <p:cNvPr id="5511" name="Google Shape;5511;p5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58"/>
          <p:cNvGrpSpPr/>
          <p:nvPr/>
        </p:nvGrpSpPr>
        <p:grpSpPr>
          <a:xfrm>
            <a:off x="7528293" y="1989155"/>
            <a:ext cx="353786" cy="351880"/>
            <a:chOff x="-26204800" y="3547050"/>
            <a:chExt cx="296975" cy="295375"/>
          </a:xfrm>
        </p:grpSpPr>
        <p:sp>
          <p:nvSpPr>
            <p:cNvPr id="5514" name="Google Shape;5514;p5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6" name="Google Shape;5516;p58"/>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58"/>
          <p:cNvGrpSpPr/>
          <p:nvPr/>
        </p:nvGrpSpPr>
        <p:grpSpPr>
          <a:xfrm>
            <a:off x="6199548" y="2919133"/>
            <a:ext cx="345328" cy="352833"/>
            <a:chOff x="-24353875" y="3147725"/>
            <a:chExt cx="289875" cy="296175"/>
          </a:xfrm>
        </p:grpSpPr>
        <p:sp>
          <p:nvSpPr>
            <p:cNvPr id="5518" name="Google Shape;5518;p5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58"/>
          <p:cNvGrpSpPr/>
          <p:nvPr/>
        </p:nvGrpSpPr>
        <p:grpSpPr>
          <a:xfrm>
            <a:off x="6207530" y="3398540"/>
            <a:ext cx="329365" cy="351910"/>
            <a:chOff x="-24344425" y="3519475"/>
            <a:chExt cx="276475" cy="295400"/>
          </a:xfrm>
        </p:grpSpPr>
        <p:sp>
          <p:nvSpPr>
            <p:cNvPr id="5521" name="Google Shape;5521;p5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58"/>
          <p:cNvGrpSpPr/>
          <p:nvPr/>
        </p:nvGrpSpPr>
        <p:grpSpPr>
          <a:xfrm>
            <a:off x="6197210" y="3850460"/>
            <a:ext cx="350004" cy="348128"/>
            <a:chOff x="-24353075" y="3891250"/>
            <a:chExt cx="293800" cy="292225"/>
          </a:xfrm>
        </p:grpSpPr>
        <p:sp>
          <p:nvSpPr>
            <p:cNvPr id="5524" name="Google Shape;5524;p5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58"/>
          <p:cNvGrpSpPr/>
          <p:nvPr/>
        </p:nvGrpSpPr>
        <p:grpSpPr>
          <a:xfrm>
            <a:off x="7980681" y="3398763"/>
            <a:ext cx="353757" cy="351463"/>
            <a:chOff x="-22845575" y="3504075"/>
            <a:chExt cx="296950" cy="295025"/>
          </a:xfrm>
        </p:grpSpPr>
        <p:sp>
          <p:nvSpPr>
            <p:cNvPr id="5527" name="Google Shape;5527;p5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58"/>
          <p:cNvGrpSpPr/>
          <p:nvPr/>
        </p:nvGrpSpPr>
        <p:grpSpPr>
          <a:xfrm>
            <a:off x="5773862" y="1532411"/>
            <a:ext cx="299344" cy="351880"/>
            <a:chOff x="-27691025" y="3175300"/>
            <a:chExt cx="251275" cy="295375"/>
          </a:xfrm>
        </p:grpSpPr>
        <p:sp>
          <p:nvSpPr>
            <p:cNvPr id="5530" name="Google Shape;5530;p5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58"/>
          <p:cNvGrpSpPr/>
          <p:nvPr/>
        </p:nvGrpSpPr>
        <p:grpSpPr>
          <a:xfrm>
            <a:off x="5746179" y="2051087"/>
            <a:ext cx="354710" cy="228015"/>
            <a:chOff x="-27721750" y="3598250"/>
            <a:chExt cx="297750" cy="191400"/>
          </a:xfrm>
        </p:grpSpPr>
        <p:sp>
          <p:nvSpPr>
            <p:cNvPr id="5535" name="Google Shape;5535;p5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58"/>
          <p:cNvGrpSpPr/>
          <p:nvPr/>
        </p:nvGrpSpPr>
        <p:grpSpPr>
          <a:xfrm>
            <a:off x="5747579" y="2444633"/>
            <a:ext cx="351910" cy="340980"/>
            <a:chOff x="-27719400" y="3925600"/>
            <a:chExt cx="295400" cy="286225"/>
          </a:xfrm>
        </p:grpSpPr>
        <p:sp>
          <p:nvSpPr>
            <p:cNvPr id="5538" name="Google Shape;5538;p5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58"/>
          <p:cNvGrpSpPr/>
          <p:nvPr/>
        </p:nvGrpSpPr>
        <p:grpSpPr>
          <a:xfrm>
            <a:off x="7968851" y="1531473"/>
            <a:ext cx="353757" cy="353757"/>
            <a:chOff x="-25834600" y="3176875"/>
            <a:chExt cx="296950" cy="296950"/>
          </a:xfrm>
        </p:grpSpPr>
        <p:sp>
          <p:nvSpPr>
            <p:cNvPr id="5541" name="Google Shape;5541;p5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58"/>
          <p:cNvGrpSpPr/>
          <p:nvPr/>
        </p:nvGrpSpPr>
        <p:grpSpPr>
          <a:xfrm>
            <a:off x="7968851" y="1999474"/>
            <a:ext cx="353757" cy="331241"/>
            <a:chOff x="-25834600" y="3564375"/>
            <a:chExt cx="296950" cy="278050"/>
          </a:xfrm>
        </p:grpSpPr>
        <p:sp>
          <p:nvSpPr>
            <p:cNvPr id="5547" name="Google Shape;5547;p5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58"/>
          <p:cNvGrpSpPr/>
          <p:nvPr/>
        </p:nvGrpSpPr>
        <p:grpSpPr>
          <a:xfrm>
            <a:off x="7966974" y="2438826"/>
            <a:ext cx="357509" cy="352595"/>
            <a:chOff x="-25834600" y="3915850"/>
            <a:chExt cx="300100" cy="295975"/>
          </a:xfrm>
        </p:grpSpPr>
        <p:sp>
          <p:nvSpPr>
            <p:cNvPr id="5556" name="Google Shape;5556;p5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58"/>
          <p:cNvGrpSpPr/>
          <p:nvPr/>
        </p:nvGrpSpPr>
        <p:grpSpPr>
          <a:xfrm>
            <a:off x="6702402" y="2920056"/>
            <a:ext cx="228968" cy="350987"/>
            <a:chOff x="-23930925" y="3149300"/>
            <a:chExt cx="192200" cy="294625"/>
          </a:xfrm>
        </p:grpSpPr>
        <p:sp>
          <p:nvSpPr>
            <p:cNvPr id="5560" name="Google Shape;5560;p5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58"/>
          <p:cNvGrpSpPr/>
          <p:nvPr/>
        </p:nvGrpSpPr>
        <p:grpSpPr>
          <a:xfrm>
            <a:off x="6659232" y="3398540"/>
            <a:ext cx="315307" cy="351910"/>
            <a:chOff x="-23962425" y="3519475"/>
            <a:chExt cx="264675" cy="295400"/>
          </a:xfrm>
        </p:grpSpPr>
        <p:sp>
          <p:nvSpPr>
            <p:cNvPr id="5565" name="Google Shape;5565;p5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7" name="Google Shape;5567;p58"/>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8" name="Google Shape;5568;p58"/>
          <p:cNvGrpSpPr/>
          <p:nvPr/>
        </p:nvGrpSpPr>
        <p:grpSpPr>
          <a:xfrm>
            <a:off x="8037908" y="3848584"/>
            <a:ext cx="239302" cy="351880"/>
            <a:chOff x="-22788075" y="3904625"/>
            <a:chExt cx="200875" cy="295375"/>
          </a:xfrm>
        </p:grpSpPr>
        <p:sp>
          <p:nvSpPr>
            <p:cNvPr id="5569" name="Google Shape;5569;p5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58"/>
          <p:cNvGrpSpPr/>
          <p:nvPr/>
        </p:nvGrpSpPr>
        <p:grpSpPr>
          <a:xfrm>
            <a:off x="6193206" y="1531949"/>
            <a:ext cx="354710" cy="352803"/>
            <a:chOff x="-27351575" y="3175300"/>
            <a:chExt cx="297750" cy="296150"/>
          </a:xfrm>
        </p:grpSpPr>
        <p:sp>
          <p:nvSpPr>
            <p:cNvPr id="5574" name="Google Shape;5574;p5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58"/>
          <p:cNvGrpSpPr/>
          <p:nvPr/>
        </p:nvGrpSpPr>
        <p:grpSpPr>
          <a:xfrm>
            <a:off x="6235914" y="1988559"/>
            <a:ext cx="269293" cy="353072"/>
            <a:chOff x="-27313750" y="3545275"/>
            <a:chExt cx="226050" cy="296375"/>
          </a:xfrm>
        </p:grpSpPr>
        <p:sp>
          <p:nvSpPr>
            <p:cNvPr id="5579" name="Google Shape;5579;p5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58"/>
          <p:cNvGrpSpPr/>
          <p:nvPr/>
        </p:nvGrpSpPr>
        <p:grpSpPr>
          <a:xfrm>
            <a:off x="6193206" y="2436830"/>
            <a:ext cx="354710" cy="356586"/>
            <a:chOff x="-27351575" y="3915650"/>
            <a:chExt cx="297750" cy="299325"/>
          </a:xfrm>
        </p:grpSpPr>
        <p:sp>
          <p:nvSpPr>
            <p:cNvPr id="5583" name="Google Shape;5583;p5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58"/>
          <p:cNvGrpSpPr/>
          <p:nvPr/>
        </p:nvGrpSpPr>
        <p:grpSpPr>
          <a:xfrm>
            <a:off x="4880696" y="2919029"/>
            <a:ext cx="319060" cy="353042"/>
            <a:chOff x="-25445525" y="3175900"/>
            <a:chExt cx="267825" cy="296350"/>
          </a:xfrm>
        </p:grpSpPr>
        <p:sp>
          <p:nvSpPr>
            <p:cNvPr id="5586" name="Google Shape;5586;p5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58"/>
          <p:cNvGrpSpPr/>
          <p:nvPr/>
        </p:nvGrpSpPr>
        <p:grpSpPr>
          <a:xfrm>
            <a:off x="4862410" y="3409352"/>
            <a:ext cx="355633" cy="330288"/>
            <a:chOff x="-25465200" y="3565175"/>
            <a:chExt cx="298525" cy="277250"/>
          </a:xfrm>
        </p:grpSpPr>
        <p:sp>
          <p:nvSpPr>
            <p:cNvPr id="5590" name="Google Shape;5590;p5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58"/>
          <p:cNvGrpSpPr/>
          <p:nvPr/>
        </p:nvGrpSpPr>
        <p:grpSpPr>
          <a:xfrm>
            <a:off x="4861948" y="3848882"/>
            <a:ext cx="356556" cy="351285"/>
            <a:chOff x="-25465200" y="3916150"/>
            <a:chExt cx="299300" cy="294875"/>
          </a:xfrm>
        </p:grpSpPr>
        <p:sp>
          <p:nvSpPr>
            <p:cNvPr id="5593" name="Google Shape;5593;p5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58"/>
          <p:cNvGrpSpPr/>
          <p:nvPr/>
        </p:nvGrpSpPr>
        <p:grpSpPr>
          <a:xfrm>
            <a:off x="7089388" y="2919148"/>
            <a:ext cx="351880" cy="352803"/>
            <a:chOff x="-23615075" y="3148525"/>
            <a:chExt cx="295375" cy="296150"/>
          </a:xfrm>
        </p:grpSpPr>
        <p:sp>
          <p:nvSpPr>
            <p:cNvPr id="5596" name="Google Shape;5596;p5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0" name="Google Shape;5600;p58"/>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1" name="Google Shape;5601;p58"/>
          <p:cNvGrpSpPr/>
          <p:nvPr/>
        </p:nvGrpSpPr>
        <p:grpSpPr>
          <a:xfrm>
            <a:off x="7088911" y="3858427"/>
            <a:ext cx="352833" cy="332194"/>
            <a:chOff x="-23615075" y="3906200"/>
            <a:chExt cx="296175" cy="278850"/>
          </a:xfrm>
        </p:grpSpPr>
        <p:sp>
          <p:nvSpPr>
            <p:cNvPr id="5602" name="Google Shape;5602;p5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5" name="Google Shape;5605;p58"/>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6" name="Google Shape;5606;p58"/>
          <p:cNvGrpSpPr/>
          <p:nvPr/>
        </p:nvGrpSpPr>
        <p:grpSpPr>
          <a:xfrm>
            <a:off x="6637880" y="1532068"/>
            <a:ext cx="353757" cy="352565"/>
            <a:chOff x="-26980600" y="3175500"/>
            <a:chExt cx="296950" cy="295950"/>
          </a:xfrm>
        </p:grpSpPr>
        <p:sp>
          <p:nvSpPr>
            <p:cNvPr id="5607" name="Google Shape;5607;p5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0" name="Google Shape;5610;p58"/>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1" name="Google Shape;5611;p58"/>
          <p:cNvGrpSpPr/>
          <p:nvPr/>
        </p:nvGrpSpPr>
        <p:grpSpPr>
          <a:xfrm>
            <a:off x="6638357" y="2470604"/>
            <a:ext cx="352803" cy="289039"/>
            <a:chOff x="-26981375" y="3951875"/>
            <a:chExt cx="296150" cy="242625"/>
          </a:xfrm>
        </p:grpSpPr>
        <p:sp>
          <p:nvSpPr>
            <p:cNvPr id="5612" name="Google Shape;5612;p5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58"/>
          <p:cNvGrpSpPr/>
          <p:nvPr/>
        </p:nvGrpSpPr>
        <p:grpSpPr>
          <a:xfrm>
            <a:off x="5303399" y="2918195"/>
            <a:ext cx="351910" cy="354710"/>
            <a:chOff x="-25094250" y="3176075"/>
            <a:chExt cx="295400" cy="297750"/>
          </a:xfrm>
        </p:grpSpPr>
        <p:sp>
          <p:nvSpPr>
            <p:cNvPr id="5616" name="Google Shape;5616;p5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58"/>
          <p:cNvGrpSpPr/>
          <p:nvPr/>
        </p:nvGrpSpPr>
        <p:grpSpPr>
          <a:xfrm>
            <a:off x="5303399" y="3398556"/>
            <a:ext cx="351910" cy="351880"/>
            <a:chOff x="-25094250" y="3547050"/>
            <a:chExt cx="295400" cy="295375"/>
          </a:xfrm>
        </p:grpSpPr>
        <p:sp>
          <p:nvSpPr>
            <p:cNvPr id="5620" name="Google Shape;5620;p5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5" name="Google Shape;5625;p58"/>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6" name="Google Shape;5626;p58"/>
          <p:cNvGrpSpPr/>
          <p:nvPr/>
        </p:nvGrpSpPr>
        <p:grpSpPr>
          <a:xfrm>
            <a:off x="7535476" y="2919148"/>
            <a:ext cx="352803" cy="352803"/>
            <a:chOff x="-23245675" y="3148525"/>
            <a:chExt cx="296150" cy="296150"/>
          </a:xfrm>
        </p:grpSpPr>
        <p:sp>
          <p:nvSpPr>
            <p:cNvPr id="5627" name="Google Shape;5627;p5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0" name="Google Shape;5630;p58"/>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1" name="Google Shape;5631;p58"/>
          <p:cNvGrpSpPr/>
          <p:nvPr/>
        </p:nvGrpSpPr>
        <p:grpSpPr>
          <a:xfrm>
            <a:off x="7535938" y="3848122"/>
            <a:ext cx="351880" cy="352803"/>
            <a:chOff x="-23244900" y="3888100"/>
            <a:chExt cx="295375" cy="296150"/>
          </a:xfrm>
        </p:grpSpPr>
        <p:sp>
          <p:nvSpPr>
            <p:cNvPr id="5632" name="Google Shape;5632;p5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3" name="Google Shape;5643;p58"/>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647" name="Shape 5647"/>
        <p:cNvGrpSpPr/>
        <p:nvPr/>
      </p:nvGrpSpPr>
      <p:grpSpPr>
        <a:xfrm>
          <a:off x="0" y="0"/>
          <a:ext cx="0" cy="0"/>
          <a:chOff x="0" y="0"/>
          <a:chExt cx="0" cy="0"/>
        </a:xfrm>
      </p:grpSpPr>
      <p:sp>
        <p:nvSpPr>
          <p:cNvPr id="5648" name="Google Shape;5648;p59"/>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9" name="Google Shape;5649;p59"/>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5650" name="Google Shape;5650;p59"/>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1" name="Google Shape;5651;p59"/>
          <p:cNvGrpSpPr/>
          <p:nvPr/>
        </p:nvGrpSpPr>
        <p:grpSpPr>
          <a:xfrm>
            <a:off x="850004" y="1975418"/>
            <a:ext cx="367261" cy="367261"/>
            <a:chOff x="-65145700" y="3727425"/>
            <a:chExt cx="317425" cy="317425"/>
          </a:xfrm>
        </p:grpSpPr>
        <p:sp>
          <p:nvSpPr>
            <p:cNvPr id="5652" name="Google Shape;5652;p5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9"/>
          <p:cNvGrpSpPr/>
          <p:nvPr/>
        </p:nvGrpSpPr>
        <p:grpSpPr>
          <a:xfrm>
            <a:off x="853201" y="2404333"/>
            <a:ext cx="360868" cy="367261"/>
            <a:chOff x="-65144125" y="4094450"/>
            <a:chExt cx="311900" cy="317425"/>
          </a:xfrm>
        </p:grpSpPr>
        <p:sp>
          <p:nvSpPr>
            <p:cNvPr id="5655" name="Google Shape;5655;p5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8" name="Google Shape;5658;p59"/>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9" name="Google Shape;5659;p59"/>
          <p:cNvGrpSpPr/>
          <p:nvPr/>
        </p:nvGrpSpPr>
        <p:grpSpPr>
          <a:xfrm>
            <a:off x="3056770" y="1975028"/>
            <a:ext cx="370645" cy="368042"/>
            <a:chOff x="-63250675" y="3744075"/>
            <a:chExt cx="320350" cy="318100"/>
          </a:xfrm>
        </p:grpSpPr>
        <p:sp>
          <p:nvSpPr>
            <p:cNvPr id="5660" name="Google Shape;5660;p5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59"/>
          <p:cNvGrpSpPr/>
          <p:nvPr/>
        </p:nvGrpSpPr>
        <p:grpSpPr>
          <a:xfrm>
            <a:off x="3058462" y="2404333"/>
            <a:ext cx="367261" cy="367261"/>
            <a:chOff x="-63250675" y="4110200"/>
            <a:chExt cx="317425" cy="317425"/>
          </a:xfrm>
        </p:grpSpPr>
        <p:sp>
          <p:nvSpPr>
            <p:cNvPr id="5664" name="Google Shape;5664;p5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59"/>
          <p:cNvGrpSpPr/>
          <p:nvPr/>
        </p:nvGrpSpPr>
        <p:grpSpPr>
          <a:xfrm>
            <a:off x="1737509" y="2901428"/>
            <a:ext cx="359075" cy="358844"/>
            <a:chOff x="-61351725" y="3372400"/>
            <a:chExt cx="310350" cy="310150"/>
          </a:xfrm>
        </p:grpSpPr>
        <p:sp>
          <p:nvSpPr>
            <p:cNvPr id="5674" name="Google Shape;5674;p5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59"/>
          <p:cNvGrpSpPr/>
          <p:nvPr/>
        </p:nvGrpSpPr>
        <p:grpSpPr>
          <a:xfrm>
            <a:off x="1733864" y="3364484"/>
            <a:ext cx="366364" cy="333534"/>
            <a:chOff x="-61354875" y="3751050"/>
            <a:chExt cx="316650" cy="288275"/>
          </a:xfrm>
        </p:grpSpPr>
        <p:sp>
          <p:nvSpPr>
            <p:cNvPr id="5678" name="Google Shape;5678;p5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59"/>
          <p:cNvGrpSpPr/>
          <p:nvPr/>
        </p:nvGrpSpPr>
        <p:grpSpPr>
          <a:xfrm>
            <a:off x="1733864" y="3806124"/>
            <a:ext cx="366364" cy="367290"/>
            <a:chOff x="-61354875" y="4101525"/>
            <a:chExt cx="316650" cy="317450"/>
          </a:xfrm>
        </p:grpSpPr>
        <p:sp>
          <p:nvSpPr>
            <p:cNvPr id="5682" name="Google Shape;5682;p5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59"/>
          <p:cNvGrpSpPr/>
          <p:nvPr/>
        </p:nvGrpSpPr>
        <p:grpSpPr>
          <a:xfrm>
            <a:off x="3950299" y="2898000"/>
            <a:ext cx="368157" cy="365699"/>
            <a:chOff x="-59470075" y="3308975"/>
            <a:chExt cx="318200" cy="316075"/>
          </a:xfrm>
        </p:grpSpPr>
        <p:sp>
          <p:nvSpPr>
            <p:cNvPr id="5685" name="Google Shape;5685;p5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59"/>
          <p:cNvGrpSpPr/>
          <p:nvPr/>
        </p:nvGrpSpPr>
        <p:grpSpPr>
          <a:xfrm>
            <a:off x="1295729" y="1533705"/>
            <a:ext cx="367261" cy="364686"/>
            <a:chOff x="-64781025" y="3361050"/>
            <a:chExt cx="317425" cy="315200"/>
          </a:xfrm>
        </p:grpSpPr>
        <p:sp>
          <p:nvSpPr>
            <p:cNvPr id="5695" name="Google Shape;5695;p5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9" name="Google Shape;5699;p59"/>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9"/>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9"/>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2" name="Google Shape;5702;p59"/>
          <p:cNvGrpSpPr/>
          <p:nvPr/>
        </p:nvGrpSpPr>
        <p:grpSpPr>
          <a:xfrm>
            <a:off x="3500129" y="1975144"/>
            <a:ext cx="382765" cy="367810"/>
            <a:chOff x="-62890750" y="3747425"/>
            <a:chExt cx="330825" cy="317900"/>
          </a:xfrm>
        </p:grpSpPr>
        <p:sp>
          <p:nvSpPr>
            <p:cNvPr id="5703" name="Google Shape;5703;p5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9"/>
          <p:cNvGrpSpPr/>
          <p:nvPr/>
        </p:nvGrpSpPr>
        <p:grpSpPr>
          <a:xfrm>
            <a:off x="3507881" y="2404781"/>
            <a:ext cx="367261" cy="366364"/>
            <a:chOff x="-62884425" y="4111775"/>
            <a:chExt cx="317425" cy="316650"/>
          </a:xfrm>
        </p:grpSpPr>
        <p:sp>
          <p:nvSpPr>
            <p:cNvPr id="5718" name="Google Shape;5718;p5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59"/>
          <p:cNvGrpSpPr/>
          <p:nvPr/>
        </p:nvGrpSpPr>
        <p:grpSpPr>
          <a:xfrm>
            <a:off x="2180515" y="2900850"/>
            <a:ext cx="365438" cy="360001"/>
            <a:chOff x="-60991775" y="3376900"/>
            <a:chExt cx="315850" cy="311150"/>
          </a:xfrm>
        </p:grpSpPr>
        <p:sp>
          <p:nvSpPr>
            <p:cNvPr id="5721" name="Google Shape;5721;p5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59"/>
          <p:cNvGrpSpPr/>
          <p:nvPr/>
        </p:nvGrpSpPr>
        <p:grpSpPr>
          <a:xfrm>
            <a:off x="2180052" y="3351714"/>
            <a:ext cx="366364" cy="359075"/>
            <a:chOff x="-60988625" y="3740800"/>
            <a:chExt cx="316650" cy="310350"/>
          </a:xfrm>
        </p:grpSpPr>
        <p:sp>
          <p:nvSpPr>
            <p:cNvPr id="5725" name="Google Shape;5725;p5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59"/>
          <p:cNvGrpSpPr/>
          <p:nvPr/>
        </p:nvGrpSpPr>
        <p:grpSpPr>
          <a:xfrm>
            <a:off x="2180052" y="3807165"/>
            <a:ext cx="366364" cy="365207"/>
            <a:chOff x="-60987850" y="4100950"/>
            <a:chExt cx="316650" cy="315650"/>
          </a:xfrm>
        </p:grpSpPr>
        <p:sp>
          <p:nvSpPr>
            <p:cNvPr id="5729" name="Google Shape;5729;p5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59"/>
          <p:cNvGrpSpPr/>
          <p:nvPr/>
        </p:nvGrpSpPr>
        <p:grpSpPr>
          <a:xfrm>
            <a:off x="3949836" y="3352625"/>
            <a:ext cx="369083" cy="357253"/>
            <a:chOff x="-59447250" y="3706150"/>
            <a:chExt cx="319000" cy="308775"/>
          </a:xfrm>
        </p:grpSpPr>
        <p:sp>
          <p:nvSpPr>
            <p:cNvPr id="5735" name="Google Shape;5735;p5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59"/>
          <p:cNvGrpSpPr/>
          <p:nvPr/>
        </p:nvGrpSpPr>
        <p:grpSpPr>
          <a:xfrm>
            <a:off x="1738564" y="1545199"/>
            <a:ext cx="368186" cy="364224"/>
            <a:chOff x="-64406125" y="3362225"/>
            <a:chExt cx="318225" cy="314800"/>
          </a:xfrm>
        </p:grpSpPr>
        <p:sp>
          <p:nvSpPr>
            <p:cNvPr id="5740" name="Google Shape;5740;p5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2" name="Google Shape;5742;p59"/>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59"/>
          <p:cNvGrpSpPr/>
          <p:nvPr/>
        </p:nvGrpSpPr>
        <p:grpSpPr>
          <a:xfrm>
            <a:off x="1739027" y="2416044"/>
            <a:ext cx="367261" cy="366364"/>
            <a:chOff x="-64410850" y="4094450"/>
            <a:chExt cx="317425" cy="316650"/>
          </a:xfrm>
        </p:grpSpPr>
        <p:sp>
          <p:nvSpPr>
            <p:cNvPr id="5744" name="Google Shape;5744;p5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7" name="Google Shape;5747;p59"/>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8" name="Google Shape;5748;p59"/>
          <p:cNvGrpSpPr/>
          <p:nvPr/>
        </p:nvGrpSpPr>
        <p:grpSpPr>
          <a:xfrm>
            <a:off x="3960575" y="1974854"/>
            <a:ext cx="365467" cy="368389"/>
            <a:chOff x="-62516625" y="3743175"/>
            <a:chExt cx="315875" cy="318400"/>
          </a:xfrm>
        </p:grpSpPr>
        <p:sp>
          <p:nvSpPr>
            <p:cNvPr id="5749" name="Google Shape;5749;p5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59"/>
          <p:cNvGrpSpPr/>
          <p:nvPr/>
        </p:nvGrpSpPr>
        <p:grpSpPr>
          <a:xfrm>
            <a:off x="3967415" y="2424826"/>
            <a:ext cx="351786" cy="326274"/>
            <a:chOff x="-62511900" y="4129100"/>
            <a:chExt cx="304050" cy="282000"/>
          </a:xfrm>
        </p:grpSpPr>
        <p:sp>
          <p:nvSpPr>
            <p:cNvPr id="5752" name="Google Shape;5752;p5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59"/>
          <p:cNvGrpSpPr/>
          <p:nvPr/>
        </p:nvGrpSpPr>
        <p:grpSpPr>
          <a:xfrm>
            <a:off x="2645537" y="2897220"/>
            <a:ext cx="310770" cy="367261"/>
            <a:chOff x="-60597975" y="3367475"/>
            <a:chExt cx="268600" cy="317425"/>
          </a:xfrm>
        </p:grpSpPr>
        <p:sp>
          <p:nvSpPr>
            <p:cNvPr id="5758" name="Google Shape;5758;p5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3" name="Google Shape;5763;p59"/>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4" name="Google Shape;5764;p59"/>
          <p:cNvGrpSpPr/>
          <p:nvPr/>
        </p:nvGrpSpPr>
        <p:grpSpPr>
          <a:xfrm>
            <a:off x="2617740" y="3858536"/>
            <a:ext cx="366364" cy="262465"/>
            <a:chOff x="-60621600" y="4145650"/>
            <a:chExt cx="316650" cy="226850"/>
          </a:xfrm>
        </p:grpSpPr>
        <p:sp>
          <p:nvSpPr>
            <p:cNvPr id="5765" name="Google Shape;5765;p5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9"/>
          <p:cNvGrpSpPr/>
          <p:nvPr/>
        </p:nvGrpSpPr>
        <p:grpSpPr>
          <a:xfrm>
            <a:off x="3954392" y="3807035"/>
            <a:ext cx="359972" cy="365467"/>
            <a:chOff x="-59400775" y="4084200"/>
            <a:chExt cx="311125" cy="315875"/>
          </a:xfrm>
        </p:grpSpPr>
        <p:sp>
          <p:nvSpPr>
            <p:cNvPr id="5769" name="Google Shape;5769;p5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59"/>
          <p:cNvGrpSpPr/>
          <p:nvPr/>
        </p:nvGrpSpPr>
        <p:grpSpPr>
          <a:xfrm>
            <a:off x="2178486" y="1532866"/>
            <a:ext cx="365438" cy="366364"/>
            <a:chOff x="-64044600" y="3360375"/>
            <a:chExt cx="315850" cy="316650"/>
          </a:xfrm>
        </p:grpSpPr>
        <p:sp>
          <p:nvSpPr>
            <p:cNvPr id="5776" name="Google Shape;5776;p5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59"/>
          <p:cNvGrpSpPr/>
          <p:nvPr/>
        </p:nvGrpSpPr>
        <p:grpSpPr>
          <a:xfrm>
            <a:off x="2204909" y="1975418"/>
            <a:ext cx="312592" cy="367261"/>
            <a:chOff x="-64022550" y="3727425"/>
            <a:chExt cx="270175" cy="317425"/>
          </a:xfrm>
        </p:grpSpPr>
        <p:sp>
          <p:nvSpPr>
            <p:cNvPr id="5780" name="Google Shape;5780;p5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59"/>
          <p:cNvGrpSpPr/>
          <p:nvPr/>
        </p:nvGrpSpPr>
        <p:grpSpPr>
          <a:xfrm>
            <a:off x="2229047" y="2404318"/>
            <a:ext cx="264317" cy="367290"/>
            <a:chOff x="-64001300" y="4093650"/>
            <a:chExt cx="228450" cy="317450"/>
          </a:xfrm>
        </p:grpSpPr>
        <p:sp>
          <p:nvSpPr>
            <p:cNvPr id="5784" name="Google Shape;5784;p5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59"/>
          <p:cNvGrpSpPr/>
          <p:nvPr/>
        </p:nvGrpSpPr>
        <p:grpSpPr>
          <a:xfrm>
            <a:off x="848051" y="2897610"/>
            <a:ext cx="359972" cy="366480"/>
            <a:chOff x="-62148800" y="3377700"/>
            <a:chExt cx="311125" cy="316750"/>
          </a:xfrm>
        </p:grpSpPr>
        <p:sp>
          <p:nvSpPr>
            <p:cNvPr id="5789" name="Google Shape;5789;p5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59"/>
          <p:cNvGrpSpPr/>
          <p:nvPr/>
        </p:nvGrpSpPr>
        <p:grpSpPr>
          <a:xfrm>
            <a:off x="843958" y="3347607"/>
            <a:ext cx="368157" cy="367290"/>
            <a:chOff x="-62154300" y="3743950"/>
            <a:chExt cx="318200" cy="317450"/>
          </a:xfrm>
        </p:grpSpPr>
        <p:sp>
          <p:nvSpPr>
            <p:cNvPr id="5792" name="Google Shape;5792;p5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59"/>
          <p:cNvGrpSpPr/>
          <p:nvPr/>
        </p:nvGrpSpPr>
        <p:grpSpPr>
          <a:xfrm>
            <a:off x="843944" y="3806587"/>
            <a:ext cx="368186" cy="366364"/>
            <a:chOff x="-62151950" y="4111775"/>
            <a:chExt cx="318225" cy="316650"/>
          </a:xfrm>
        </p:grpSpPr>
        <p:sp>
          <p:nvSpPr>
            <p:cNvPr id="5795" name="Google Shape;5795;p5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59"/>
          <p:cNvGrpSpPr/>
          <p:nvPr/>
        </p:nvGrpSpPr>
        <p:grpSpPr>
          <a:xfrm>
            <a:off x="3062568" y="2897133"/>
            <a:ext cx="368157" cy="367434"/>
            <a:chOff x="-60254550" y="3367325"/>
            <a:chExt cx="318200" cy="317575"/>
          </a:xfrm>
        </p:grpSpPr>
        <p:sp>
          <p:nvSpPr>
            <p:cNvPr id="5800" name="Google Shape;5800;p5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9"/>
          <p:cNvGrpSpPr/>
          <p:nvPr/>
        </p:nvGrpSpPr>
        <p:grpSpPr>
          <a:xfrm>
            <a:off x="3063465" y="3348127"/>
            <a:ext cx="366364" cy="366248"/>
            <a:chOff x="-60255350" y="3733825"/>
            <a:chExt cx="316650" cy="316550"/>
          </a:xfrm>
        </p:grpSpPr>
        <p:sp>
          <p:nvSpPr>
            <p:cNvPr id="5805" name="Google Shape;5805;p5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59"/>
          <p:cNvGrpSpPr/>
          <p:nvPr/>
        </p:nvGrpSpPr>
        <p:grpSpPr>
          <a:xfrm>
            <a:off x="3091262" y="3807035"/>
            <a:ext cx="310770" cy="365467"/>
            <a:chOff x="-60232500" y="4101525"/>
            <a:chExt cx="268600" cy="315875"/>
          </a:xfrm>
        </p:grpSpPr>
        <p:sp>
          <p:nvSpPr>
            <p:cNvPr id="5813" name="Google Shape;5813;p5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5" name="Google Shape;5815;p59"/>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6" name="Google Shape;5816;p59"/>
          <p:cNvGrpSpPr/>
          <p:nvPr/>
        </p:nvGrpSpPr>
        <p:grpSpPr>
          <a:xfrm>
            <a:off x="2624262" y="1532866"/>
            <a:ext cx="368186" cy="366364"/>
            <a:chOff x="-63679950" y="3360375"/>
            <a:chExt cx="318225" cy="316650"/>
          </a:xfrm>
        </p:grpSpPr>
        <p:sp>
          <p:nvSpPr>
            <p:cNvPr id="5817" name="Google Shape;5817;p5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1" name="Google Shape;5821;p59"/>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2" name="Google Shape;5822;p59"/>
          <p:cNvGrpSpPr/>
          <p:nvPr/>
        </p:nvGrpSpPr>
        <p:grpSpPr>
          <a:xfrm>
            <a:off x="2622889" y="2404203"/>
            <a:ext cx="370934" cy="367521"/>
            <a:chOff x="-63679950" y="4093450"/>
            <a:chExt cx="320600" cy="317650"/>
          </a:xfrm>
        </p:grpSpPr>
        <p:sp>
          <p:nvSpPr>
            <p:cNvPr id="5823" name="Google Shape;5823;p5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59"/>
          <p:cNvGrpSpPr/>
          <p:nvPr/>
        </p:nvGrpSpPr>
        <p:grpSpPr>
          <a:xfrm>
            <a:off x="1283006" y="2897205"/>
            <a:ext cx="366364" cy="367290"/>
            <a:chOff x="-61784125" y="3377700"/>
            <a:chExt cx="316650" cy="317450"/>
          </a:xfrm>
        </p:grpSpPr>
        <p:sp>
          <p:nvSpPr>
            <p:cNvPr id="5827" name="Google Shape;5827;p5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59"/>
          <p:cNvGrpSpPr/>
          <p:nvPr/>
        </p:nvGrpSpPr>
        <p:grpSpPr>
          <a:xfrm>
            <a:off x="1283006" y="3347607"/>
            <a:ext cx="366364" cy="367290"/>
            <a:chOff x="-61783350" y="3743950"/>
            <a:chExt cx="316650" cy="317450"/>
          </a:xfrm>
        </p:grpSpPr>
        <p:sp>
          <p:nvSpPr>
            <p:cNvPr id="5835" name="Google Shape;5835;p5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7" name="Google Shape;5837;p59"/>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9"/>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9"/>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59"/>
          <p:cNvGrpSpPr/>
          <p:nvPr/>
        </p:nvGrpSpPr>
        <p:grpSpPr>
          <a:xfrm>
            <a:off x="3504430" y="3807440"/>
            <a:ext cx="369112" cy="364657"/>
            <a:chOff x="-59869425" y="4102225"/>
            <a:chExt cx="319025" cy="315175"/>
          </a:xfrm>
        </p:grpSpPr>
        <p:sp>
          <p:nvSpPr>
            <p:cNvPr id="5841" name="Google Shape;5841;p5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59"/>
          <p:cNvGrpSpPr/>
          <p:nvPr/>
        </p:nvGrpSpPr>
        <p:grpSpPr>
          <a:xfrm>
            <a:off x="2623233" y="4276262"/>
            <a:ext cx="366364" cy="365467"/>
            <a:chOff x="-59029025" y="3711650"/>
            <a:chExt cx="316650" cy="315875"/>
          </a:xfrm>
        </p:grpSpPr>
        <p:sp>
          <p:nvSpPr>
            <p:cNvPr id="5846" name="Google Shape;5846;p5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59"/>
          <p:cNvGrpSpPr/>
          <p:nvPr/>
        </p:nvGrpSpPr>
        <p:grpSpPr>
          <a:xfrm>
            <a:off x="4859311" y="1532317"/>
            <a:ext cx="351940" cy="348188"/>
            <a:chOff x="581525" y="3254850"/>
            <a:chExt cx="297750" cy="294575"/>
          </a:xfrm>
        </p:grpSpPr>
        <p:sp>
          <p:nvSpPr>
            <p:cNvPr id="5854" name="Google Shape;5854;p5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59"/>
          <p:cNvGrpSpPr/>
          <p:nvPr/>
        </p:nvGrpSpPr>
        <p:grpSpPr>
          <a:xfrm>
            <a:off x="4858380" y="1971253"/>
            <a:ext cx="353802" cy="351497"/>
            <a:chOff x="580725" y="3617925"/>
            <a:chExt cx="299325" cy="297375"/>
          </a:xfrm>
        </p:grpSpPr>
        <p:sp>
          <p:nvSpPr>
            <p:cNvPr id="5858" name="Google Shape;5858;p5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59"/>
          <p:cNvGrpSpPr/>
          <p:nvPr/>
        </p:nvGrpSpPr>
        <p:grpSpPr>
          <a:xfrm>
            <a:off x="4860242" y="2418443"/>
            <a:ext cx="350079" cy="350079"/>
            <a:chOff x="583100" y="3982600"/>
            <a:chExt cx="296175" cy="296175"/>
          </a:xfrm>
        </p:grpSpPr>
        <p:sp>
          <p:nvSpPr>
            <p:cNvPr id="5864" name="Google Shape;5864;p5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59"/>
          <p:cNvGrpSpPr/>
          <p:nvPr/>
        </p:nvGrpSpPr>
        <p:grpSpPr>
          <a:xfrm>
            <a:off x="7092856" y="1532067"/>
            <a:ext cx="307231" cy="348690"/>
            <a:chOff x="2423775" y="3226875"/>
            <a:chExt cx="259925" cy="295000"/>
          </a:xfrm>
        </p:grpSpPr>
        <p:sp>
          <p:nvSpPr>
            <p:cNvPr id="5872" name="Google Shape;5872;p5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59"/>
          <p:cNvGrpSpPr/>
          <p:nvPr/>
        </p:nvGrpSpPr>
        <p:grpSpPr>
          <a:xfrm>
            <a:off x="7070043" y="1973352"/>
            <a:ext cx="352857" cy="347301"/>
            <a:chOff x="2404875" y="3592725"/>
            <a:chExt cx="298525" cy="293825"/>
          </a:xfrm>
        </p:grpSpPr>
        <p:sp>
          <p:nvSpPr>
            <p:cNvPr id="5876" name="Google Shape;5876;p5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59"/>
          <p:cNvGrpSpPr/>
          <p:nvPr/>
        </p:nvGrpSpPr>
        <p:grpSpPr>
          <a:xfrm>
            <a:off x="7070974" y="2418917"/>
            <a:ext cx="350995" cy="349133"/>
            <a:chOff x="2404875" y="3955825"/>
            <a:chExt cx="296950" cy="295375"/>
          </a:xfrm>
        </p:grpSpPr>
        <p:sp>
          <p:nvSpPr>
            <p:cNvPr id="5880" name="Google Shape;5880;p5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59"/>
          <p:cNvGrpSpPr/>
          <p:nvPr/>
        </p:nvGrpSpPr>
        <p:grpSpPr>
          <a:xfrm>
            <a:off x="5764954" y="2883111"/>
            <a:ext cx="349163" cy="350079"/>
            <a:chOff x="4263650" y="3235150"/>
            <a:chExt cx="295400" cy="296175"/>
          </a:xfrm>
        </p:grpSpPr>
        <p:sp>
          <p:nvSpPr>
            <p:cNvPr id="5885" name="Google Shape;5885;p5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59"/>
          <p:cNvGrpSpPr/>
          <p:nvPr/>
        </p:nvGrpSpPr>
        <p:grpSpPr>
          <a:xfrm>
            <a:off x="5762634" y="3342272"/>
            <a:ext cx="353802" cy="327739"/>
            <a:chOff x="4266025" y="3609275"/>
            <a:chExt cx="299325" cy="277275"/>
          </a:xfrm>
        </p:grpSpPr>
        <p:sp>
          <p:nvSpPr>
            <p:cNvPr id="5891" name="Google Shape;5891;p5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59"/>
          <p:cNvGrpSpPr/>
          <p:nvPr/>
        </p:nvGrpSpPr>
        <p:grpSpPr>
          <a:xfrm>
            <a:off x="5763092" y="3807659"/>
            <a:ext cx="352886" cy="349133"/>
            <a:chOff x="4263650" y="3963700"/>
            <a:chExt cx="298550" cy="295375"/>
          </a:xfrm>
        </p:grpSpPr>
        <p:sp>
          <p:nvSpPr>
            <p:cNvPr id="5894" name="Google Shape;5894;p5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59"/>
          <p:cNvGrpSpPr/>
          <p:nvPr/>
        </p:nvGrpSpPr>
        <p:grpSpPr>
          <a:xfrm>
            <a:off x="8041429" y="2883111"/>
            <a:ext cx="226264" cy="350079"/>
            <a:chOff x="6164975" y="3211525"/>
            <a:chExt cx="191425" cy="296175"/>
          </a:xfrm>
        </p:grpSpPr>
        <p:sp>
          <p:nvSpPr>
            <p:cNvPr id="5902" name="Google Shape;5902;p5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59"/>
          <p:cNvGrpSpPr/>
          <p:nvPr/>
        </p:nvGrpSpPr>
        <p:grpSpPr>
          <a:xfrm>
            <a:off x="5303466" y="1531387"/>
            <a:ext cx="352886" cy="350049"/>
            <a:chOff x="946175" y="3253275"/>
            <a:chExt cx="298550" cy="296150"/>
          </a:xfrm>
        </p:grpSpPr>
        <p:sp>
          <p:nvSpPr>
            <p:cNvPr id="5910" name="Google Shape;5910;p5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59"/>
          <p:cNvGrpSpPr/>
          <p:nvPr/>
        </p:nvGrpSpPr>
        <p:grpSpPr>
          <a:xfrm>
            <a:off x="5304397" y="1973351"/>
            <a:ext cx="351024" cy="347301"/>
            <a:chOff x="946175" y="3619500"/>
            <a:chExt cx="296975" cy="293825"/>
          </a:xfrm>
        </p:grpSpPr>
        <p:sp>
          <p:nvSpPr>
            <p:cNvPr id="5916" name="Google Shape;5916;p5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59"/>
          <p:cNvGrpSpPr/>
          <p:nvPr/>
        </p:nvGrpSpPr>
        <p:grpSpPr>
          <a:xfrm>
            <a:off x="5303939" y="2417985"/>
            <a:ext cx="351940" cy="350995"/>
            <a:chOff x="944600" y="3981825"/>
            <a:chExt cx="297750" cy="296950"/>
          </a:xfrm>
        </p:grpSpPr>
        <p:sp>
          <p:nvSpPr>
            <p:cNvPr id="5923" name="Google Shape;5923;p5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59"/>
          <p:cNvGrpSpPr/>
          <p:nvPr/>
        </p:nvGrpSpPr>
        <p:grpSpPr>
          <a:xfrm>
            <a:off x="7520875" y="1531845"/>
            <a:ext cx="350079" cy="349133"/>
            <a:chOff x="2768750" y="3227275"/>
            <a:chExt cx="296175" cy="295375"/>
          </a:xfrm>
        </p:grpSpPr>
        <p:sp>
          <p:nvSpPr>
            <p:cNvPr id="5928" name="Google Shape;5928;p5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59"/>
          <p:cNvGrpSpPr/>
          <p:nvPr/>
        </p:nvGrpSpPr>
        <p:grpSpPr>
          <a:xfrm>
            <a:off x="7541826" y="1972717"/>
            <a:ext cx="308177" cy="348572"/>
            <a:chOff x="2786075" y="3591800"/>
            <a:chExt cx="260725" cy="294900"/>
          </a:xfrm>
        </p:grpSpPr>
        <p:sp>
          <p:nvSpPr>
            <p:cNvPr id="5937" name="Google Shape;5937;p5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59"/>
          <p:cNvGrpSpPr/>
          <p:nvPr/>
        </p:nvGrpSpPr>
        <p:grpSpPr>
          <a:xfrm>
            <a:off x="7582324" y="2418444"/>
            <a:ext cx="227180" cy="350079"/>
            <a:chOff x="2819150" y="3955025"/>
            <a:chExt cx="192200" cy="296175"/>
          </a:xfrm>
        </p:grpSpPr>
        <p:sp>
          <p:nvSpPr>
            <p:cNvPr id="5943" name="Google Shape;5943;p5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59"/>
          <p:cNvGrpSpPr/>
          <p:nvPr/>
        </p:nvGrpSpPr>
        <p:grpSpPr>
          <a:xfrm>
            <a:off x="6206097" y="2884042"/>
            <a:ext cx="349133" cy="348217"/>
            <a:chOff x="4629125" y="3235150"/>
            <a:chExt cx="295375" cy="294600"/>
          </a:xfrm>
        </p:grpSpPr>
        <p:sp>
          <p:nvSpPr>
            <p:cNvPr id="5948" name="Google Shape;5948;p5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59"/>
          <p:cNvGrpSpPr/>
          <p:nvPr/>
        </p:nvGrpSpPr>
        <p:grpSpPr>
          <a:xfrm>
            <a:off x="6206082" y="3331575"/>
            <a:ext cx="349163" cy="349133"/>
            <a:chOff x="4628325" y="3599825"/>
            <a:chExt cx="295400" cy="295375"/>
          </a:xfrm>
        </p:grpSpPr>
        <p:sp>
          <p:nvSpPr>
            <p:cNvPr id="5954" name="Google Shape;5954;p5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59"/>
          <p:cNvGrpSpPr/>
          <p:nvPr/>
        </p:nvGrpSpPr>
        <p:grpSpPr>
          <a:xfrm>
            <a:off x="6227033" y="3807186"/>
            <a:ext cx="307261" cy="350079"/>
            <a:chOff x="4645650" y="3962900"/>
            <a:chExt cx="259950" cy="296175"/>
          </a:xfrm>
        </p:grpSpPr>
        <p:sp>
          <p:nvSpPr>
            <p:cNvPr id="5967" name="Google Shape;5967;p5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59"/>
          <p:cNvGrpSpPr/>
          <p:nvPr/>
        </p:nvGrpSpPr>
        <p:grpSpPr>
          <a:xfrm>
            <a:off x="7979994" y="3332048"/>
            <a:ext cx="349133" cy="348188"/>
            <a:chOff x="6143725" y="3582500"/>
            <a:chExt cx="295375" cy="294575"/>
          </a:xfrm>
        </p:grpSpPr>
        <p:sp>
          <p:nvSpPr>
            <p:cNvPr id="5974" name="Google Shape;5974;p5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59"/>
          <p:cNvGrpSpPr/>
          <p:nvPr/>
        </p:nvGrpSpPr>
        <p:grpSpPr>
          <a:xfrm>
            <a:off x="5748820" y="1531387"/>
            <a:ext cx="350995" cy="350049"/>
            <a:chOff x="1310075" y="3253275"/>
            <a:chExt cx="296950" cy="296150"/>
          </a:xfrm>
        </p:grpSpPr>
        <p:sp>
          <p:nvSpPr>
            <p:cNvPr id="5982" name="Google Shape;5982;p5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5" name="Google Shape;5985;p59"/>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59"/>
          <p:cNvGrpSpPr/>
          <p:nvPr/>
        </p:nvGrpSpPr>
        <p:grpSpPr>
          <a:xfrm>
            <a:off x="5748347" y="2417646"/>
            <a:ext cx="351941" cy="351675"/>
            <a:chOff x="1310075" y="3980250"/>
            <a:chExt cx="297750" cy="297525"/>
          </a:xfrm>
        </p:grpSpPr>
        <p:sp>
          <p:nvSpPr>
            <p:cNvPr id="5987" name="Google Shape;5987;p5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59"/>
          <p:cNvGrpSpPr/>
          <p:nvPr/>
        </p:nvGrpSpPr>
        <p:grpSpPr>
          <a:xfrm>
            <a:off x="8013136" y="1531845"/>
            <a:ext cx="266305" cy="349133"/>
            <a:chOff x="3167275" y="3227275"/>
            <a:chExt cx="225300" cy="295375"/>
          </a:xfrm>
        </p:grpSpPr>
        <p:sp>
          <p:nvSpPr>
            <p:cNvPr id="5992" name="Google Shape;5992;p5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7" name="Google Shape;5997;p59"/>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8" name="Google Shape;5998;p59"/>
          <p:cNvGrpSpPr/>
          <p:nvPr/>
        </p:nvGrpSpPr>
        <p:grpSpPr>
          <a:xfrm>
            <a:off x="7970318" y="2418902"/>
            <a:ext cx="351940" cy="349163"/>
            <a:chOff x="3133425" y="3955025"/>
            <a:chExt cx="297750" cy="295400"/>
          </a:xfrm>
        </p:grpSpPr>
        <p:sp>
          <p:nvSpPr>
            <p:cNvPr id="5999" name="Google Shape;5999;p5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59"/>
          <p:cNvGrpSpPr/>
          <p:nvPr/>
        </p:nvGrpSpPr>
        <p:grpSpPr>
          <a:xfrm>
            <a:off x="6650491" y="2882490"/>
            <a:ext cx="350079" cy="351320"/>
            <a:chOff x="4991425" y="3234750"/>
            <a:chExt cx="296175" cy="297225"/>
          </a:xfrm>
        </p:grpSpPr>
        <p:sp>
          <p:nvSpPr>
            <p:cNvPr id="6003" name="Google Shape;6003;p5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59"/>
          <p:cNvGrpSpPr/>
          <p:nvPr/>
        </p:nvGrpSpPr>
        <p:grpSpPr>
          <a:xfrm>
            <a:off x="6650491" y="3352053"/>
            <a:ext cx="350079" cy="308177"/>
            <a:chOff x="4991425" y="3617150"/>
            <a:chExt cx="296175" cy="260725"/>
          </a:xfrm>
        </p:grpSpPr>
        <p:sp>
          <p:nvSpPr>
            <p:cNvPr id="6010" name="Google Shape;6010;p5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5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59"/>
          <p:cNvGrpSpPr/>
          <p:nvPr/>
        </p:nvGrpSpPr>
        <p:grpSpPr>
          <a:xfrm>
            <a:off x="6727764" y="3807644"/>
            <a:ext cx="195532" cy="349163"/>
            <a:chOff x="5056800" y="3962900"/>
            <a:chExt cx="165425" cy="295400"/>
          </a:xfrm>
        </p:grpSpPr>
        <p:sp>
          <p:nvSpPr>
            <p:cNvPr id="6018" name="Google Shape;6018;p5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59"/>
          <p:cNvGrpSpPr/>
          <p:nvPr/>
        </p:nvGrpSpPr>
        <p:grpSpPr>
          <a:xfrm>
            <a:off x="7979062" y="3807660"/>
            <a:ext cx="350995" cy="349133"/>
            <a:chOff x="6168925" y="3936925"/>
            <a:chExt cx="296950" cy="295375"/>
          </a:xfrm>
        </p:grpSpPr>
        <p:sp>
          <p:nvSpPr>
            <p:cNvPr id="6022" name="Google Shape;6022;p5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59"/>
          <p:cNvGrpSpPr/>
          <p:nvPr/>
        </p:nvGrpSpPr>
        <p:grpSpPr>
          <a:xfrm>
            <a:off x="6192756" y="1531845"/>
            <a:ext cx="348188" cy="349133"/>
            <a:chOff x="1674750" y="3254050"/>
            <a:chExt cx="294575" cy="295375"/>
          </a:xfrm>
        </p:grpSpPr>
        <p:sp>
          <p:nvSpPr>
            <p:cNvPr id="6029" name="Google Shape;6029;p5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59"/>
          <p:cNvGrpSpPr/>
          <p:nvPr/>
        </p:nvGrpSpPr>
        <p:grpSpPr>
          <a:xfrm>
            <a:off x="6207177" y="1972435"/>
            <a:ext cx="319347" cy="349133"/>
            <a:chOff x="1687350" y="3618725"/>
            <a:chExt cx="270175" cy="295375"/>
          </a:xfrm>
        </p:grpSpPr>
        <p:sp>
          <p:nvSpPr>
            <p:cNvPr id="6033" name="Google Shape;6033;p5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59"/>
          <p:cNvGrpSpPr/>
          <p:nvPr/>
        </p:nvGrpSpPr>
        <p:grpSpPr>
          <a:xfrm>
            <a:off x="6190880" y="2418916"/>
            <a:ext cx="351940" cy="349133"/>
            <a:chOff x="1672375" y="3982600"/>
            <a:chExt cx="297750" cy="295375"/>
          </a:xfrm>
        </p:grpSpPr>
        <p:sp>
          <p:nvSpPr>
            <p:cNvPr id="6037" name="Google Shape;6037;p5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59"/>
          <p:cNvGrpSpPr/>
          <p:nvPr/>
        </p:nvGrpSpPr>
        <p:grpSpPr>
          <a:xfrm>
            <a:off x="4882872" y="2883111"/>
            <a:ext cx="350079" cy="350079"/>
            <a:chOff x="3497300" y="3227275"/>
            <a:chExt cx="296175" cy="296175"/>
          </a:xfrm>
        </p:grpSpPr>
        <p:sp>
          <p:nvSpPr>
            <p:cNvPr id="6041" name="Google Shape;6041;p5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59"/>
          <p:cNvGrpSpPr/>
          <p:nvPr/>
        </p:nvGrpSpPr>
        <p:grpSpPr>
          <a:xfrm>
            <a:off x="4883345" y="3332506"/>
            <a:ext cx="349133" cy="347272"/>
            <a:chOff x="3497300" y="3591950"/>
            <a:chExt cx="295375" cy="293800"/>
          </a:xfrm>
        </p:grpSpPr>
        <p:sp>
          <p:nvSpPr>
            <p:cNvPr id="6050" name="Google Shape;6050;p5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59"/>
          <p:cNvGrpSpPr/>
          <p:nvPr/>
        </p:nvGrpSpPr>
        <p:grpSpPr>
          <a:xfrm>
            <a:off x="4883345" y="3807644"/>
            <a:ext cx="349133" cy="349163"/>
            <a:chOff x="3497300" y="3955025"/>
            <a:chExt cx="295375" cy="295400"/>
          </a:xfrm>
        </p:grpSpPr>
        <p:sp>
          <p:nvSpPr>
            <p:cNvPr id="6059" name="Google Shape;6059;p5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59"/>
          <p:cNvGrpSpPr/>
          <p:nvPr/>
        </p:nvGrpSpPr>
        <p:grpSpPr>
          <a:xfrm>
            <a:off x="7107917" y="2883835"/>
            <a:ext cx="327739" cy="348631"/>
            <a:chOff x="5364750" y="3235150"/>
            <a:chExt cx="277275" cy="294950"/>
          </a:xfrm>
        </p:grpSpPr>
        <p:sp>
          <p:nvSpPr>
            <p:cNvPr id="6063" name="Google Shape;6063;p5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59"/>
          <p:cNvGrpSpPr/>
          <p:nvPr/>
        </p:nvGrpSpPr>
        <p:grpSpPr>
          <a:xfrm>
            <a:off x="7096274" y="3330171"/>
            <a:ext cx="351024" cy="351940"/>
            <a:chOff x="5355300" y="3598250"/>
            <a:chExt cx="296975" cy="297750"/>
          </a:xfrm>
        </p:grpSpPr>
        <p:sp>
          <p:nvSpPr>
            <p:cNvPr id="6072" name="Google Shape;6072;p5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59"/>
          <p:cNvGrpSpPr/>
          <p:nvPr/>
        </p:nvGrpSpPr>
        <p:grpSpPr>
          <a:xfrm>
            <a:off x="7100470" y="3869093"/>
            <a:ext cx="342632" cy="226264"/>
            <a:chOff x="5358450" y="4015675"/>
            <a:chExt cx="289875" cy="191425"/>
          </a:xfrm>
        </p:grpSpPr>
        <p:sp>
          <p:nvSpPr>
            <p:cNvPr id="6081" name="Google Shape;6081;p5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59"/>
          <p:cNvGrpSpPr/>
          <p:nvPr/>
        </p:nvGrpSpPr>
        <p:grpSpPr>
          <a:xfrm>
            <a:off x="6226953" y="4251624"/>
            <a:ext cx="351024" cy="325464"/>
            <a:chOff x="6543825" y="3202075"/>
            <a:chExt cx="296975" cy="275350"/>
          </a:xfrm>
        </p:grpSpPr>
        <p:sp>
          <p:nvSpPr>
            <p:cNvPr id="6086" name="Google Shape;6086;p5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59"/>
          <p:cNvGrpSpPr/>
          <p:nvPr/>
        </p:nvGrpSpPr>
        <p:grpSpPr>
          <a:xfrm>
            <a:off x="6633934" y="1531372"/>
            <a:ext cx="350079" cy="350079"/>
            <a:chOff x="2037825" y="3254050"/>
            <a:chExt cx="296175" cy="296175"/>
          </a:xfrm>
        </p:grpSpPr>
        <p:sp>
          <p:nvSpPr>
            <p:cNvPr id="6094" name="Google Shape;6094;p5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59"/>
          <p:cNvGrpSpPr/>
          <p:nvPr/>
        </p:nvGrpSpPr>
        <p:grpSpPr>
          <a:xfrm>
            <a:off x="6632072" y="1972539"/>
            <a:ext cx="353802" cy="348926"/>
            <a:chOff x="2034675" y="3617925"/>
            <a:chExt cx="299325" cy="295200"/>
          </a:xfrm>
        </p:grpSpPr>
        <p:sp>
          <p:nvSpPr>
            <p:cNvPr id="6101" name="Google Shape;6101;p5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59"/>
          <p:cNvGrpSpPr/>
          <p:nvPr/>
        </p:nvGrpSpPr>
        <p:grpSpPr>
          <a:xfrm>
            <a:off x="6633934" y="2418916"/>
            <a:ext cx="350079" cy="349133"/>
            <a:chOff x="2037825" y="3981825"/>
            <a:chExt cx="296175" cy="295375"/>
          </a:xfrm>
        </p:grpSpPr>
        <p:sp>
          <p:nvSpPr>
            <p:cNvPr id="6107" name="Google Shape;6107;p5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59"/>
          <p:cNvGrpSpPr/>
          <p:nvPr/>
        </p:nvGrpSpPr>
        <p:grpSpPr>
          <a:xfrm>
            <a:off x="5318952" y="2915232"/>
            <a:ext cx="350079" cy="285837"/>
            <a:chOff x="3860400" y="3254050"/>
            <a:chExt cx="296175" cy="241825"/>
          </a:xfrm>
        </p:grpSpPr>
        <p:sp>
          <p:nvSpPr>
            <p:cNvPr id="6111" name="Google Shape;6111;p5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59"/>
          <p:cNvGrpSpPr/>
          <p:nvPr/>
        </p:nvGrpSpPr>
        <p:grpSpPr>
          <a:xfrm>
            <a:off x="5318479" y="3331102"/>
            <a:ext cx="351024" cy="350079"/>
            <a:chOff x="3859600" y="3591950"/>
            <a:chExt cx="296975" cy="296175"/>
          </a:xfrm>
        </p:grpSpPr>
        <p:sp>
          <p:nvSpPr>
            <p:cNvPr id="6119" name="Google Shape;6119;p5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59"/>
          <p:cNvGrpSpPr/>
          <p:nvPr/>
        </p:nvGrpSpPr>
        <p:grpSpPr>
          <a:xfrm>
            <a:off x="5318952" y="3807186"/>
            <a:ext cx="350079" cy="350079"/>
            <a:chOff x="3860400" y="3955025"/>
            <a:chExt cx="296175" cy="296175"/>
          </a:xfrm>
        </p:grpSpPr>
        <p:sp>
          <p:nvSpPr>
            <p:cNvPr id="6123" name="Google Shape;6123;p5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5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59"/>
          <p:cNvGrpSpPr/>
          <p:nvPr/>
        </p:nvGrpSpPr>
        <p:grpSpPr>
          <a:xfrm>
            <a:off x="7534167" y="2883584"/>
            <a:ext cx="355664" cy="349133"/>
            <a:chOff x="5716825" y="3235950"/>
            <a:chExt cx="300900" cy="295375"/>
          </a:xfrm>
        </p:grpSpPr>
        <p:sp>
          <p:nvSpPr>
            <p:cNvPr id="6129" name="Google Shape;6129;p5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59"/>
          <p:cNvGrpSpPr/>
          <p:nvPr/>
        </p:nvGrpSpPr>
        <p:grpSpPr>
          <a:xfrm>
            <a:off x="7547199" y="3342272"/>
            <a:ext cx="329601" cy="327739"/>
            <a:chOff x="5727850" y="3609275"/>
            <a:chExt cx="278850" cy="277275"/>
          </a:xfrm>
        </p:grpSpPr>
        <p:sp>
          <p:nvSpPr>
            <p:cNvPr id="6134" name="Google Shape;6134;p5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59"/>
          <p:cNvGrpSpPr/>
          <p:nvPr/>
        </p:nvGrpSpPr>
        <p:grpSpPr>
          <a:xfrm>
            <a:off x="7558383" y="3807659"/>
            <a:ext cx="307231" cy="349133"/>
            <a:chOff x="5736525" y="3963700"/>
            <a:chExt cx="259925" cy="295375"/>
          </a:xfrm>
        </p:grpSpPr>
        <p:sp>
          <p:nvSpPr>
            <p:cNvPr id="6140" name="Google Shape;6140;p5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59"/>
          <p:cNvGrpSpPr/>
          <p:nvPr/>
        </p:nvGrpSpPr>
        <p:grpSpPr>
          <a:xfrm>
            <a:off x="6649963" y="4256985"/>
            <a:ext cx="351024" cy="350079"/>
            <a:chOff x="6553275" y="3604550"/>
            <a:chExt cx="296975" cy="296175"/>
          </a:xfrm>
        </p:grpSpPr>
        <p:sp>
          <p:nvSpPr>
            <p:cNvPr id="6148" name="Google Shape;6148;p5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157" name="Shape 6157"/>
        <p:cNvGrpSpPr/>
        <p:nvPr/>
      </p:nvGrpSpPr>
      <p:grpSpPr>
        <a:xfrm>
          <a:off x="0" y="0"/>
          <a:ext cx="0" cy="0"/>
          <a:chOff x="0" y="0"/>
          <a:chExt cx="0" cy="0"/>
        </a:xfrm>
      </p:grpSpPr>
      <p:sp>
        <p:nvSpPr>
          <p:cNvPr id="6158" name="Google Shape;6158;p6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59" name="Google Shape;6159;p6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160" name="Google Shape;6160;p60"/>
          <p:cNvGrpSpPr/>
          <p:nvPr/>
        </p:nvGrpSpPr>
        <p:grpSpPr>
          <a:xfrm>
            <a:off x="877057" y="1532946"/>
            <a:ext cx="294401" cy="353645"/>
            <a:chOff x="-35814600" y="3202075"/>
            <a:chExt cx="242625" cy="291450"/>
          </a:xfrm>
        </p:grpSpPr>
        <p:sp>
          <p:nvSpPr>
            <p:cNvPr id="6161" name="Google Shape;6161;p6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60"/>
          <p:cNvGrpSpPr/>
          <p:nvPr/>
        </p:nvGrpSpPr>
        <p:grpSpPr>
          <a:xfrm>
            <a:off x="847435" y="1973866"/>
            <a:ext cx="353645" cy="353888"/>
            <a:chOff x="-35839800" y="3561025"/>
            <a:chExt cx="291450" cy="291650"/>
          </a:xfrm>
        </p:grpSpPr>
        <p:sp>
          <p:nvSpPr>
            <p:cNvPr id="6169" name="Google Shape;6169;p6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6" name="Google Shape;6176;p60"/>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7" name="Google Shape;6177;p60"/>
          <p:cNvGrpSpPr/>
          <p:nvPr/>
        </p:nvGrpSpPr>
        <p:grpSpPr>
          <a:xfrm>
            <a:off x="3084980" y="1532946"/>
            <a:ext cx="353645" cy="353645"/>
            <a:chOff x="-34003850" y="3227275"/>
            <a:chExt cx="291450" cy="291450"/>
          </a:xfrm>
        </p:grpSpPr>
        <p:sp>
          <p:nvSpPr>
            <p:cNvPr id="6178" name="Google Shape;6178;p6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0"/>
          <p:cNvGrpSpPr/>
          <p:nvPr/>
        </p:nvGrpSpPr>
        <p:grpSpPr>
          <a:xfrm>
            <a:off x="3084510" y="1973638"/>
            <a:ext cx="354586" cy="354343"/>
            <a:chOff x="-34004625" y="3585850"/>
            <a:chExt cx="292225" cy="292025"/>
          </a:xfrm>
        </p:grpSpPr>
        <p:sp>
          <p:nvSpPr>
            <p:cNvPr id="6184" name="Google Shape;6184;p6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0"/>
          <p:cNvGrpSpPr/>
          <p:nvPr/>
        </p:nvGrpSpPr>
        <p:grpSpPr>
          <a:xfrm>
            <a:off x="3084025" y="2408839"/>
            <a:ext cx="355557" cy="354616"/>
            <a:chOff x="-34005425" y="3945575"/>
            <a:chExt cx="293025" cy="292250"/>
          </a:xfrm>
        </p:grpSpPr>
        <p:sp>
          <p:nvSpPr>
            <p:cNvPr id="6190" name="Google Shape;6190;p6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60"/>
          <p:cNvGrpSpPr/>
          <p:nvPr/>
        </p:nvGrpSpPr>
        <p:grpSpPr>
          <a:xfrm>
            <a:off x="1731124" y="2882015"/>
            <a:ext cx="358408" cy="355557"/>
            <a:chOff x="-32174975" y="3192625"/>
            <a:chExt cx="295375" cy="293025"/>
          </a:xfrm>
        </p:grpSpPr>
        <p:sp>
          <p:nvSpPr>
            <p:cNvPr id="6194" name="Google Shape;6194;p6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8" name="Google Shape;6198;p60"/>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0"/>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0" name="Google Shape;6200;p60"/>
          <p:cNvGrpSpPr/>
          <p:nvPr/>
        </p:nvGrpSpPr>
        <p:grpSpPr>
          <a:xfrm>
            <a:off x="3970274" y="2882970"/>
            <a:ext cx="354586" cy="353645"/>
            <a:chOff x="-30345325" y="3184750"/>
            <a:chExt cx="292225" cy="291450"/>
          </a:xfrm>
        </p:grpSpPr>
        <p:sp>
          <p:nvSpPr>
            <p:cNvPr id="6201" name="Google Shape;6201;p6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60"/>
          <p:cNvGrpSpPr/>
          <p:nvPr/>
        </p:nvGrpSpPr>
        <p:grpSpPr>
          <a:xfrm>
            <a:off x="1295026" y="1532946"/>
            <a:ext cx="353645" cy="353645"/>
            <a:chOff x="-35481425" y="3202075"/>
            <a:chExt cx="291450" cy="291450"/>
          </a:xfrm>
        </p:grpSpPr>
        <p:sp>
          <p:nvSpPr>
            <p:cNvPr id="6207" name="Google Shape;6207;p6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60"/>
          <p:cNvGrpSpPr/>
          <p:nvPr/>
        </p:nvGrpSpPr>
        <p:grpSpPr>
          <a:xfrm>
            <a:off x="1294556" y="1974472"/>
            <a:ext cx="354586" cy="352675"/>
            <a:chOff x="-35482200" y="3561225"/>
            <a:chExt cx="292225" cy="290650"/>
          </a:xfrm>
        </p:grpSpPr>
        <p:sp>
          <p:nvSpPr>
            <p:cNvPr id="6215" name="Google Shape;6215;p6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60"/>
          <p:cNvGrpSpPr/>
          <p:nvPr/>
        </p:nvGrpSpPr>
        <p:grpSpPr>
          <a:xfrm>
            <a:off x="1295026" y="2409340"/>
            <a:ext cx="353645" cy="353615"/>
            <a:chOff x="-35481425" y="3919600"/>
            <a:chExt cx="291450" cy="291425"/>
          </a:xfrm>
        </p:grpSpPr>
        <p:sp>
          <p:nvSpPr>
            <p:cNvPr id="6219" name="Google Shape;6219;p6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60"/>
          <p:cNvGrpSpPr/>
          <p:nvPr/>
        </p:nvGrpSpPr>
        <p:grpSpPr>
          <a:xfrm>
            <a:off x="3530661" y="1533431"/>
            <a:ext cx="357468" cy="352675"/>
            <a:chOff x="-33645475" y="3228075"/>
            <a:chExt cx="294600" cy="290650"/>
          </a:xfrm>
        </p:grpSpPr>
        <p:sp>
          <p:nvSpPr>
            <p:cNvPr id="6228" name="Google Shape;6228;p6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60"/>
          <p:cNvGrpSpPr/>
          <p:nvPr/>
        </p:nvGrpSpPr>
        <p:grpSpPr>
          <a:xfrm>
            <a:off x="3531631" y="1973516"/>
            <a:ext cx="355526" cy="354586"/>
            <a:chOff x="-33646250" y="3586425"/>
            <a:chExt cx="293000" cy="292225"/>
          </a:xfrm>
        </p:grpSpPr>
        <p:sp>
          <p:nvSpPr>
            <p:cNvPr id="6236" name="Google Shape;6236;p6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0"/>
          <p:cNvGrpSpPr/>
          <p:nvPr/>
        </p:nvGrpSpPr>
        <p:grpSpPr>
          <a:xfrm>
            <a:off x="3532101" y="2408369"/>
            <a:ext cx="354586" cy="355557"/>
            <a:chOff x="-33645475" y="3944800"/>
            <a:chExt cx="292225" cy="293025"/>
          </a:xfrm>
        </p:grpSpPr>
        <p:sp>
          <p:nvSpPr>
            <p:cNvPr id="6239" name="Google Shape;6239;p6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60"/>
          <p:cNvGrpSpPr/>
          <p:nvPr/>
        </p:nvGrpSpPr>
        <p:grpSpPr>
          <a:xfrm>
            <a:off x="2185320" y="2882106"/>
            <a:ext cx="352675" cy="355375"/>
            <a:chOff x="-31809525" y="3192625"/>
            <a:chExt cx="290650" cy="292875"/>
          </a:xfrm>
        </p:grpSpPr>
        <p:sp>
          <p:nvSpPr>
            <p:cNvPr id="6250" name="Google Shape;6250;p6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60"/>
          <p:cNvGrpSpPr/>
          <p:nvPr/>
        </p:nvGrpSpPr>
        <p:grpSpPr>
          <a:xfrm>
            <a:off x="2184835" y="3352658"/>
            <a:ext cx="353645" cy="355557"/>
            <a:chOff x="-31811100" y="3550975"/>
            <a:chExt cx="291450" cy="293025"/>
          </a:xfrm>
        </p:grpSpPr>
        <p:sp>
          <p:nvSpPr>
            <p:cNvPr id="6255" name="Google Shape;6255;p6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0"/>
          <p:cNvGrpSpPr/>
          <p:nvPr/>
        </p:nvGrpSpPr>
        <p:grpSpPr>
          <a:xfrm>
            <a:off x="2178631" y="3816962"/>
            <a:ext cx="366052" cy="356831"/>
            <a:chOff x="-31817400" y="3910025"/>
            <a:chExt cx="301675" cy="294075"/>
          </a:xfrm>
        </p:grpSpPr>
        <p:sp>
          <p:nvSpPr>
            <p:cNvPr id="6263" name="Google Shape;6263;p6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60"/>
          <p:cNvGrpSpPr/>
          <p:nvPr/>
        </p:nvGrpSpPr>
        <p:grpSpPr>
          <a:xfrm>
            <a:off x="3970259" y="3353143"/>
            <a:ext cx="354616" cy="354586"/>
            <a:chOff x="-30354000" y="3569100"/>
            <a:chExt cx="292250" cy="292225"/>
          </a:xfrm>
        </p:grpSpPr>
        <p:sp>
          <p:nvSpPr>
            <p:cNvPr id="6267" name="Google Shape;6267;p6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60"/>
          <p:cNvGrpSpPr/>
          <p:nvPr/>
        </p:nvGrpSpPr>
        <p:grpSpPr>
          <a:xfrm>
            <a:off x="1748837" y="1532946"/>
            <a:ext cx="342148" cy="353645"/>
            <a:chOff x="-35118325" y="3202075"/>
            <a:chExt cx="281975" cy="291450"/>
          </a:xfrm>
        </p:grpSpPr>
        <p:sp>
          <p:nvSpPr>
            <p:cNvPr id="6274" name="Google Shape;6274;p6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60"/>
          <p:cNvGrpSpPr/>
          <p:nvPr/>
        </p:nvGrpSpPr>
        <p:grpSpPr>
          <a:xfrm>
            <a:off x="1742618" y="1974199"/>
            <a:ext cx="354586" cy="353221"/>
            <a:chOff x="-35123050" y="3561225"/>
            <a:chExt cx="292225" cy="291100"/>
          </a:xfrm>
        </p:grpSpPr>
        <p:sp>
          <p:nvSpPr>
            <p:cNvPr id="6279" name="Google Shape;6279;p6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60"/>
          <p:cNvGrpSpPr/>
          <p:nvPr/>
        </p:nvGrpSpPr>
        <p:grpSpPr>
          <a:xfrm>
            <a:off x="1784677" y="2409340"/>
            <a:ext cx="270467" cy="353615"/>
            <a:chOff x="-35089175" y="3919600"/>
            <a:chExt cx="222900" cy="291425"/>
          </a:xfrm>
        </p:grpSpPr>
        <p:sp>
          <p:nvSpPr>
            <p:cNvPr id="6282" name="Google Shape;6282;p6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60"/>
          <p:cNvGrpSpPr/>
          <p:nvPr/>
        </p:nvGrpSpPr>
        <p:grpSpPr>
          <a:xfrm>
            <a:off x="3981673" y="1532703"/>
            <a:ext cx="336445" cy="354131"/>
            <a:chOff x="-33277650" y="3226875"/>
            <a:chExt cx="277275" cy="291850"/>
          </a:xfrm>
        </p:grpSpPr>
        <p:sp>
          <p:nvSpPr>
            <p:cNvPr id="6285" name="Google Shape;6285;p6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60"/>
          <p:cNvGrpSpPr/>
          <p:nvPr/>
        </p:nvGrpSpPr>
        <p:grpSpPr>
          <a:xfrm>
            <a:off x="3973073" y="1973987"/>
            <a:ext cx="353645" cy="353645"/>
            <a:chOff x="-33286325" y="3586425"/>
            <a:chExt cx="291450" cy="291450"/>
          </a:xfrm>
        </p:grpSpPr>
        <p:sp>
          <p:nvSpPr>
            <p:cNvPr id="6293" name="Google Shape;6293;p6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60"/>
          <p:cNvGrpSpPr/>
          <p:nvPr/>
        </p:nvGrpSpPr>
        <p:grpSpPr>
          <a:xfrm>
            <a:off x="3973073" y="2408369"/>
            <a:ext cx="353645" cy="355557"/>
            <a:chOff x="-33286325" y="3944800"/>
            <a:chExt cx="291450" cy="293025"/>
          </a:xfrm>
        </p:grpSpPr>
        <p:sp>
          <p:nvSpPr>
            <p:cNvPr id="6299" name="Google Shape;6299;p6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60"/>
          <p:cNvGrpSpPr/>
          <p:nvPr/>
        </p:nvGrpSpPr>
        <p:grpSpPr>
          <a:xfrm>
            <a:off x="2631470" y="2881529"/>
            <a:ext cx="353645" cy="356527"/>
            <a:chOff x="-31452725" y="3191825"/>
            <a:chExt cx="291450" cy="293825"/>
          </a:xfrm>
        </p:grpSpPr>
        <p:sp>
          <p:nvSpPr>
            <p:cNvPr id="6304" name="Google Shape;6304;p6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60"/>
          <p:cNvGrpSpPr/>
          <p:nvPr/>
        </p:nvGrpSpPr>
        <p:grpSpPr>
          <a:xfrm>
            <a:off x="2631000" y="3353144"/>
            <a:ext cx="354586" cy="354586"/>
            <a:chOff x="-31452725" y="3551775"/>
            <a:chExt cx="292225" cy="292225"/>
          </a:xfrm>
        </p:grpSpPr>
        <p:sp>
          <p:nvSpPr>
            <p:cNvPr id="6309" name="Google Shape;6309;p6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0"/>
          <p:cNvGrpSpPr/>
          <p:nvPr/>
        </p:nvGrpSpPr>
        <p:grpSpPr>
          <a:xfrm>
            <a:off x="2629559" y="3817129"/>
            <a:ext cx="357468" cy="356497"/>
            <a:chOff x="-31455100" y="3909350"/>
            <a:chExt cx="294600" cy="293800"/>
          </a:xfrm>
        </p:grpSpPr>
        <p:sp>
          <p:nvSpPr>
            <p:cNvPr id="6314" name="Google Shape;6314;p6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0"/>
          <p:cNvGrpSpPr/>
          <p:nvPr/>
        </p:nvGrpSpPr>
        <p:grpSpPr>
          <a:xfrm>
            <a:off x="3970744" y="3818084"/>
            <a:ext cx="353645" cy="354586"/>
            <a:chOff x="-30345325" y="3918800"/>
            <a:chExt cx="291450" cy="292225"/>
          </a:xfrm>
        </p:grpSpPr>
        <p:sp>
          <p:nvSpPr>
            <p:cNvPr id="6317" name="Google Shape;6317;p6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60"/>
          <p:cNvGrpSpPr/>
          <p:nvPr/>
        </p:nvGrpSpPr>
        <p:grpSpPr>
          <a:xfrm>
            <a:off x="2200736" y="1532946"/>
            <a:ext cx="332593" cy="353645"/>
            <a:chOff x="-34755225" y="3202075"/>
            <a:chExt cx="274100" cy="291450"/>
          </a:xfrm>
        </p:grpSpPr>
        <p:sp>
          <p:nvSpPr>
            <p:cNvPr id="6323" name="Google Shape;6323;p6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60"/>
          <p:cNvGrpSpPr/>
          <p:nvPr/>
        </p:nvGrpSpPr>
        <p:grpSpPr>
          <a:xfrm>
            <a:off x="2190209" y="1973987"/>
            <a:ext cx="353645" cy="353645"/>
            <a:chOff x="-34763900" y="3561225"/>
            <a:chExt cx="291450" cy="291450"/>
          </a:xfrm>
        </p:grpSpPr>
        <p:sp>
          <p:nvSpPr>
            <p:cNvPr id="6331" name="Google Shape;6331;p6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4" name="Google Shape;6334;p60"/>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5" name="Google Shape;6335;p60"/>
          <p:cNvGrpSpPr/>
          <p:nvPr/>
        </p:nvGrpSpPr>
        <p:grpSpPr>
          <a:xfrm>
            <a:off x="845106" y="2882499"/>
            <a:ext cx="354586" cy="354586"/>
            <a:chOff x="-32927950" y="3227275"/>
            <a:chExt cx="292225" cy="292225"/>
          </a:xfrm>
        </p:grpSpPr>
        <p:sp>
          <p:nvSpPr>
            <p:cNvPr id="6336" name="Google Shape;6336;p6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60"/>
          <p:cNvGrpSpPr/>
          <p:nvPr/>
        </p:nvGrpSpPr>
        <p:grpSpPr>
          <a:xfrm>
            <a:off x="844621" y="3353613"/>
            <a:ext cx="355557" cy="353645"/>
            <a:chOff x="-32927950" y="3586425"/>
            <a:chExt cx="293025" cy="291450"/>
          </a:xfrm>
        </p:grpSpPr>
        <p:sp>
          <p:nvSpPr>
            <p:cNvPr id="6342" name="Google Shape;6342;p6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60"/>
          <p:cNvGrpSpPr/>
          <p:nvPr/>
        </p:nvGrpSpPr>
        <p:grpSpPr>
          <a:xfrm>
            <a:off x="845106" y="3817598"/>
            <a:ext cx="354586" cy="355557"/>
            <a:chOff x="-32927950" y="3944800"/>
            <a:chExt cx="292225" cy="293025"/>
          </a:xfrm>
        </p:grpSpPr>
        <p:sp>
          <p:nvSpPr>
            <p:cNvPr id="6348" name="Google Shape;6348;p6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60"/>
          <p:cNvGrpSpPr/>
          <p:nvPr/>
        </p:nvGrpSpPr>
        <p:grpSpPr>
          <a:xfrm>
            <a:off x="3073898" y="2882849"/>
            <a:ext cx="354586" cy="353888"/>
            <a:chOff x="-31094350" y="3194000"/>
            <a:chExt cx="292225" cy="291650"/>
          </a:xfrm>
        </p:grpSpPr>
        <p:sp>
          <p:nvSpPr>
            <p:cNvPr id="6358" name="Google Shape;6358;p6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60"/>
          <p:cNvGrpSpPr/>
          <p:nvPr/>
        </p:nvGrpSpPr>
        <p:grpSpPr>
          <a:xfrm>
            <a:off x="3074368" y="3353341"/>
            <a:ext cx="353645" cy="354191"/>
            <a:chOff x="-31093575" y="3552550"/>
            <a:chExt cx="291450" cy="291900"/>
          </a:xfrm>
        </p:grpSpPr>
        <p:sp>
          <p:nvSpPr>
            <p:cNvPr id="6367" name="Google Shape;6367;p6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60"/>
          <p:cNvGrpSpPr/>
          <p:nvPr/>
        </p:nvGrpSpPr>
        <p:grpSpPr>
          <a:xfrm>
            <a:off x="3074368" y="3818569"/>
            <a:ext cx="353645" cy="353615"/>
            <a:chOff x="-31093575" y="3911725"/>
            <a:chExt cx="291450" cy="291425"/>
          </a:xfrm>
        </p:grpSpPr>
        <p:sp>
          <p:nvSpPr>
            <p:cNvPr id="6372" name="Google Shape;6372;p6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60"/>
          <p:cNvGrpSpPr/>
          <p:nvPr/>
        </p:nvGrpSpPr>
        <p:grpSpPr>
          <a:xfrm>
            <a:off x="2183798" y="4275536"/>
            <a:ext cx="356497" cy="354586"/>
            <a:chOff x="-29946000" y="3183175"/>
            <a:chExt cx="293800" cy="292225"/>
          </a:xfrm>
        </p:grpSpPr>
        <p:sp>
          <p:nvSpPr>
            <p:cNvPr id="6375" name="Google Shape;6375;p6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0"/>
          <p:cNvGrpSpPr/>
          <p:nvPr/>
        </p:nvGrpSpPr>
        <p:grpSpPr>
          <a:xfrm>
            <a:off x="2628330" y="1532689"/>
            <a:ext cx="358408" cy="354161"/>
            <a:chOff x="-34408675" y="3202075"/>
            <a:chExt cx="295375" cy="291875"/>
          </a:xfrm>
        </p:grpSpPr>
        <p:sp>
          <p:nvSpPr>
            <p:cNvPr id="6382" name="Google Shape;6382;p6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60"/>
          <p:cNvGrpSpPr/>
          <p:nvPr/>
        </p:nvGrpSpPr>
        <p:grpSpPr>
          <a:xfrm>
            <a:off x="2630241" y="1972683"/>
            <a:ext cx="354586" cy="356254"/>
            <a:chOff x="-34405525" y="3558075"/>
            <a:chExt cx="292225" cy="293600"/>
          </a:xfrm>
        </p:grpSpPr>
        <p:sp>
          <p:nvSpPr>
            <p:cNvPr id="6387" name="Google Shape;6387;p6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60"/>
          <p:cNvGrpSpPr/>
          <p:nvPr/>
        </p:nvGrpSpPr>
        <p:grpSpPr>
          <a:xfrm>
            <a:off x="2629755" y="2409340"/>
            <a:ext cx="355557" cy="353615"/>
            <a:chOff x="-34406325" y="3919600"/>
            <a:chExt cx="293025" cy="291425"/>
          </a:xfrm>
        </p:grpSpPr>
        <p:sp>
          <p:nvSpPr>
            <p:cNvPr id="6391" name="Google Shape;6391;p6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60"/>
          <p:cNvGrpSpPr/>
          <p:nvPr/>
        </p:nvGrpSpPr>
        <p:grpSpPr>
          <a:xfrm>
            <a:off x="1293653" y="2888703"/>
            <a:ext cx="353645" cy="342179"/>
            <a:chOff x="-32568800" y="3232000"/>
            <a:chExt cx="291450" cy="282000"/>
          </a:xfrm>
        </p:grpSpPr>
        <p:sp>
          <p:nvSpPr>
            <p:cNvPr id="6399" name="Google Shape;6399;p6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60"/>
          <p:cNvGrpSpPr/>
          <p:nvPr/>
        </p:nvGrpSpPr>
        <p:grpSpPr>
          <a:xfrm>
            <a:off x="1293183" y="3353613"/>
            <a:ext cx="354586" cy="353645"/>
            <a:chOff x="-32569575" y="3586425"/>
            <a:chExt cx="292225" cy="291450"/>
          </a:xfrm>
        </p:grpSpPr>
        <p:sp>
          <p:nvSpPr>
            <p:cNvPr id="6402" name="Google Shape;6402;p6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60"/>
          <p:cNvGrpSpPr/>
          <p:nvPr/>
        </p:nvGrpSpPr>
        <p:grpSpPr>
          <a:xfrm>
            <a:off x="1284098" y="3818205"/>
            <a:ext cx="372756" cy="354343"/>
            <a:chOff x="-32576675" y="3944600"/>
            <a:chExt cx="307200" cy="292025"/>
          </a:xfrm>
        </p:grpSpPr>
        <p:sp>
          <p:nvSpPr>
            <p:cNvPr id="6405" name="Google Shape;6405;p6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60"/>
          <p:cNvGrpSpPr/>
          <p:nvPr/>
        </p:nvGrpSpPr>
        <p:grpSpPr>
          <a:xfrm>
            <a:off x="3529065" y="2882500"/>
            <a:ext cx="354586" cy="354586"/>
            <a:chOff x="-30735200" y="3192625"/>
            <a:chExt cx="292225" cy="292225"/>
          </a:xfrm>
        </p:grpSpPr>
        <p:sp>
          <p:nvSpPr>
            <p:cNvPr id="6408" name="Google Shape;6408;p6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60"/>
          <p:cNvGrpSpPr/>
          <p:nvPr/>
        </p:nvGrpSpPr>
        <p:grpSpPr>
          <a:xfrm>
            <a:off x="3529065" y="3353932"/>
            <a:ext cx="354586" cy="353008"/>
            <a:chOff x="-30735200" y="3552550"/>
            <a:chExt cx="292225" cy="290925"/>
          </a:xfrm>
        </p:grpSpPr>
        <p:sp>
          <p:nvSpPr>
            <p:cNvPr id="6416" name="Google Shape;6416;p6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60"/>
          <p:cNvGrpSpPr/>
          <p:nvPr/>
        </p:nvGrpSpPr>
        <p:grpSpPr>
          <a:xfrm>
            <a:off x="3529065" y="3818554"/>
            <a:ext cx="354586" cy="353645"/>
            <a:chOff x="-30735200" y="3910925"/>
            <a:chExt cx="292225" cy="291450"/>
          </a:xfrm>
        </p:grpSpPr>
        <p:sp>
          <p:nvSpPr>
            <p:cNvPr id="6419" name="Google Shape;6419;p6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1" name="Google Shape;6421;p60"/>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2" name="Google Shape;6422;p60"/>
          <p:cNvGrpSpPr/>
          <p:nvPr/>
        </p:nvGrpSpPr>
        <p:grpSpPr>
          <a:xfrm>
            <a:off x="4882910" y="1531421"/>
            <a:ext cx="358971" cy="359224"/>
            <a:chOff x="-57956275" y="3197925"/>
            <a:chExt cx="319000" cy="319225"/>
          </a:xfrm>
        </p:grpSpPr>
        <p:sp>
          <p:nvSpPr>
            <p:cNvPr id="6423" name="Google Shape;6423;p6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0"/>
          <p:cNvGrpSpPr/>
          <p:nvPr/>
        </p:nvGrpSpPr>
        <p:grpSpPr>
          <a:xfrm>
            <a:off x="4905064" y="1987846"/>
            <a:ext cx="314662" cy="358971"/>
            <a:chOff x="-57940525" y="3590375"/>
            <a:chExt cx="279625" cy="319000"/>
          </a:xfrm>
        </p:grpSpPr>
        <p:sp>
          <p:nvSpPr>
            <p:cNvPr id="6431" name="Google Shape;6431;p6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60"/>
          <p:cNvGrpSpPr/>
          <p:nvPr/>
        </p:nvGrpSpPr>
        <p:grpSpPr>
          <a:xfrm>
            <a:off x="4875945" y="2429217"/>
            <a:ext cx="358099" cy="358999"/>
            <a:chOff x="-57959425" y="3982600"/>
            <a:chExt cx="318225" cy="319025"/>
          </a:xfrm>
        </p:grpSpPr>
        <p:sp>
          <p:nvSpPr>
            <p:cNvPr id="6437" name="Google Shape;6437;p6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60"/>
          <p:cNvGrpSpPr/>
          <p:nvPr/>
        </p:nvGrpSpPr>
        <p:grpSpPr>
          <a:xfrm>
            <a:off x="7076112" y="1532546"/>
            <a:ext cx="357226" cy="357226"/>
            <a:chOff x="-55987225" y="3198925"/>
            <a:chExt cx="317450" cy="317450"/>
          </a:xfrm>
        </p:grpSpPr>
        <p:sp>
          <p:nvSpPr>
            <p:cNvPr id="6442" name="Google Shape;6442;p6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0"/>
          <p:cNvGrpSpPr/>
          <p:nvPr/>
        </p:nvGrpSpPr>
        <p:grpSpPr>
          <a:xfrm>
            <a:off x="7076112" y="1988578"/>
            <a:ext cx="357226" cy="357367"/>
            <a:chOff x="-55987225" y="3591025"/>
            <a:chExt cx="317450" cy="317575"/>
          </a:xfrm>
        </p:grpSpPr>
        <p:sp>
          <p:nvSpPr>
            <p:cNvPr id="6447" name="Google Shape;6447;p6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0"/>
          <p:cNvGrpSpPr/>
          <p:nvPr/>
        </p:nvGrpSpPr>
        <p:grpSpPr>
          <a:xfrm>
            <a:off x="7090027" y="2429217"/>
            <a:ext cx="358999" cy="358999"/>
            <a:chOff x="-55988800" y="3982600"/>
            <a:chExt cx="319025" cy="319025"/>
          </a:xfrm>
        </p:grpSpPr>
        <p:sp>
          <p:nvSpPr>
            <p:cNvPr id="6453" name="Google Shape;6453;p6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0"/>
          <p:cNvGrpSpPr/>
          <p:nvPr/>
        </p:nvGrpSpPr>
        <p:grpSpPr>
          <a:xfrm>
            <a:off x="5748546" y="2887174"/>
            <a:ext cx="356326" cy="358971"/>
            <a:chOff x="-54026025" y="3192625"/>
            <a:chExt cx="316650" cy="319000"/>
          </a:xfrm>
        </p:grpSpPr>
        <p:sp>
          <p:nvSpPr>
            <p:cNvPr id="6459" name="Google Shape;6459;p6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60"/>
          <p:cNvGrpSpPr/>
          <p:nvPr/>
        </p:nvGrpSpPr>
        <p:grpSpPr>
          <a:xfrm>
            <a:off x="5768492" y="3358148"/>
            <a:ext cx="316434" cy="358099"/>
            <a:chOff x="-54007925" y="3584850"/>
            <a:chExt cx="281200" cy="318225"/>
          </a:xfrm>
        </p:grpSpPr>
        <p:sp>
          <p:nvSpPr>
            <p:cNvPr id="6468" name="Google Shape;6468;p6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0"/>
          <p:cNvGrpSpPr/>
          <p:nvPr/>
        </p:nvGrpSpPr>
        <p:grpSpPr>
          <a:xfrm>
            <a:off x="5768492" y="3820033"/>
            <a:ext cx="316434" cy="358914"/>
            <a:chOff x="-54007925" y="3975575"/>
            <a:chExt cx="281200" cy="318950"/>
          </a:xfrm>
        </p:grpSpPr>
        <p:sp>
          <p:nvSpPr>
            <p:cNvPr id="6475" name="Google Shape;6475;p6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60"/>
          <p:cNvGrpSpPr/>
          <p:nvPr/>
        </p:nvGrpSpPr>
        <p:grpSpPr>
          <a:xfrm>
            <a:off x="8003359" y="2904504"/>
            <a:ext cx="274770" cy="358492"/>
            <a:chOff x="-52005775" y="3208025"/>
            <a:chExt cx="244175" cy="318575"/>
          </a:xfrm>
        </p:grpSpPr>
        <p:sp>
          <p:nvSpPr>
            <p:cNvPr id="6480" name="Google Shape;6480;p6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0"/>
          <p:cNvGrpSpPr/>
          <p:nvPr/>
        </p:nvGrpSpPr>
        <p:grpSpPr>
          <a:xfrm>
            <a:off x="5309825" y="1532546"/>
            <a:ext cx="358099" cy="358099"/>
            <a:chOff x="-57568775" y="3198925"/>
            <a:chExt cx="318225" cy="318225"/>
          </a:xfrm>
        </p:grpSpPr>
        <p:sp>
          <p:nvSpPr>
            <p:cNvPr id="6492" name="Google Shape;6492;p6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60"/>
          <p:cNvGrpSpPr/>
          <p:nvPr/>
        </p:nvGrpSpPr>
        <p:grpSpPr>
          <a:xfrm>
            <a:off x="5331543" y="1987846"/>
            <a:ext cx="314662" cy="358099"/>
            <a:chOff x="-57549075" y="3590375"/>
            <a:chExt cx="279625" cy="318225"/>
          </a:xfrm>
        </p:grpSpPr>
        <p:sp>
          <p:nvSpPr>
            <p:cNvPr id="6499" name="Google Shape;6499;p6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60"/>
          <p:cNvGrpSpPr/>
          <p:nvPr/>
        </p:nvGrpSpPr>
        <p:grpSpPr>
          <a:xfrm>
            <a:off x="5323740" y="2429217"/>
            <a:ext cx="359871" cy="359871"/>
            <a:chOff x="-57570350" y="3982600"/>
            <a:chExt cx="319800" cy="319800"/>
          </a:xfrm>
        </p:grpSpPr>
        <p:sp>
          <p:nvSpPr>
            <p:cNvPr id="6504" name="Google Shape;6504;p6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60"/>
          <p:cNvGrpSpPr/>
          <p:nvPr/>
        </p:nvGrpSpPr>
        <p:grpSpPr>
          <a:xfrm>
            <a:off x="7538779" y="1531646"/>
            <a:ext cx="314662" cy="358999"/>
            <a:chOff x="-55576850" y="3198125"/>
            <a:chExt cx="279625" cy="319025"/>
          </a:xfrm>
        </p:grpSpPr>
        <p:sp>
          <p:nvSpPr>
            <p:cNvPr id="6509" name="Google Shape;6509;p6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60"/>
          <p:cNvGrpSpPr/>
          <p:nvPr/>
        </p:nvGrpSpPr>
        <p:grpSpPr>
          <a:xfrm>
            <a:off x="7516174" y="1987621"/>
            <a:ext cx="359871" cy="358324"/>
            <a:chOff x="-55596550" y="3590175"/>
            <a:chExt cx="319800" cy="318425"/>
          </a:xfrm>
        </p:grpSpPr>
        <p:sp>
          <p:nvSpPr>
            <p:cNvPr id="6514" name="Google Shape;6514;p6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0"/>
          <p:cNvGrpSpPr/>
          <p:nvPr/>
        </p:nvGrpSpPr>
        <p:grpSpPr>
          <a:xfrm>
            <a:off x="7531412" y="2428964"/>
            <a:ext cx="358999" cy="359252"/>
            <a:chOff x="-55595775" y="3982375"/>
            <a:chExt cx="319025" cy="319250"/>
          </a:xfrm>
        </p:grpSpPr>
        <p:sp>
          <p:nvSpPr>
            <p:cNvPr id="6519" name="Google Shape;6519;p6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60"/>
          <p:cNvGrpSpPr/>
          <p:nvPr/>
        </p:nvGrpSpPr>
        <p:grpSpPr>
          <a:xfrm>
            <a:off x="6188595" y="2887174"/>
            <a:ext cx="358999" cy="358099"/>
            <a:chOff x="-53635375" y="3192625"/>
            <a:chExt cx="319025" cy="318225"/>
          </a:xfrm>
        </p:grpSpPr>
        <p:sp>
          <p:nvSpPr>
            <p:cNvPr id="6526" name="Google Shape;6526;p6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60"/>
          <p:cNvGrpSpPr/>
          <p:nvPr/>
        </p:nvGrpSpPr>
        <p:grpSpPr>
          <a:xfrm>
            <a:off x="6210763" y="3358148"/>
            <a:ext cx="314662" cy="358999"/>
            <a:chOff x="-53615675" y="3584850"/>
            <a:chExt cx="279625" cy="319025"/>
          </a:xfrm>
        </p:grpSpPr>
        <p:sp>
          <p:nvSpPr>
            <p:cNvPr id="6530" name="Google Shape;6530;p6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60"/>
          <p:cNvGrpSpPr/>
          <p:nvPr/>
        </p:nvGrpSpPr>
        <p:grpSpPr>
          <a:xfrm>
            <a:off x="6188609" y="3821074"/>
            <a:ext cx="358971" cy="357874"/>
            <a:chOff x="-53634575" y="3976500"/>
            <a:chExt cx="319000" cy="318025"/>
          </a:xfrm>
        </p:grpSpPr>
        <p:sp>
          <p:nvSpPr>
            <p:cNvPr id="6534" name="Google Shape;6534;p6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60"/>
          <p:cNvGrpSpPr/>
          <p:nvPr/>
        </p:nvGrpSpPr>
        <p:grpSpPr>
          <a:xfrm>
            <a:off x="7983413" y="3364028"/>
            <a:ext cx="314662" cy="358436"/>
            <a:chOff x="-52023900" y="3590075"/>
            <a:chExt cx="279625" cy="318525"/>
          </a:xfrm>
        </p:grpSpPr>
        <p:sp>
          <p:nvSpPr>
            <p:cNvPr id="6543" name="Google Shape;6543;p6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0"/>
          <p:cNvGrpSpPr/>
          <p:nvPr/>
        </p:nvGrpSpPr>
        <p:grpSpPr>
          <a:xfrm>
            <a:off x="5746654" y="1532546"/>
            <a:ext cx="358971" cy="358971"/>
            <a:chOff x="-57173375" y="3198925"/>
            <a:chExt cx="319000" cy="319000"/>
          </a:xfrm>
        </p:grpSpPr>
        <p:sp>
          <p:nvSpPr>
            <p:cNvPr id="6551" name="Google Shape;6551;p6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0"/>
          <p:cNvGrpSpPr/>
          <p:nvPr/>
        </p:nvGrpSpPr>
        <p:grpSpPr>
          <a:xfrm>
            <a:off x="5747541" y="2009987"/>
            <a:ext cx="357198" cy="314690"/>
            <a:chOff x="-57176525" y="3610050"/>
            <a:chExt cx="317425" cy="279650"/>
          </a:xfrm>
        </p:grpSpPr>
        <p:sp>
          <p:nvSpPr>
            <p:cNvPr id="6556" name="Google Shape;6556;p6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60"/>
          <p:cNvGrpSpPr/>
          <p:nvPr/>
        </p:nvGrpSpPr>
        <p:grpSpPr>
          <a:xfrm>
            <a:off x="5779179" y="2428542"/>
            <a:ext cx="323524" cy="358774"/>
            <a:chOff x="-57162350" y="3982000"/>
            <a:chExt cx="287500" cy="318825"/>
          </a:xfrm>
        </p:grpSpPr>
        <p:sp>
          <p:nvSpPr>
            <p:cNvPr id="6562" name="Google Shape;6562;p6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60"/>
          <p:cNvGrpSpPr/>
          <p:nvPr/>
        </p:nvGrpSpPr>
        <p:grpSpPr>
          <a:xfrm>
            <a:off x="7957995" y="1532546"/>
            <a:ext cx="358099" cy="356326"/>
            <a:chOff x="-55202750" y="3198925"/>
            <a:chExt cx="318225" cy="316650"/>
          </a:xfrm>
        </p:grpSpPr>
        <p:sp>
          <p:nvSpPr>
            <p:cNvPr id="6571" name="Google Shape;6571;p6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60"/>
          <p:cNvGrpSpPr/>
          <p:nvPr/>
        </p:nvGrpSpPr>
        <p:grpSpPr>
          <a:xfrm>
            <a:off x="7968629" y="1987846"/>
            <a:ext cx="336830" cy="358099"/>
            <a:chOff x="-55194875" y="3590375"/>
            <a:chExt cx="299325" cy="318225"/>
          </a:xfrm>
        </p:grpSpPr>
        <p:sp>
          <p:nvSpPr>
            <p:cNvPr id="6574" name="Google Shape;6574;p6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60"/>
          <p:cNvGrpSpPr/>
          <p:nvPr/>
        </p:nvGrpSpPr>
        <p:grpSpPr>
          <a:xfrm>
            <a:off x="7973247" y="2430117"/>
            <a:ext cx="357198" cy="357198"/>
            <a:chOff x="-55203525" y="3983400"/>
            <a:chExt cx="317425" cy="317425"/>
          </a:xfrm>
        </p:grpSpPr>
        <p:sp>
          <p:nvSpPr>
            <p:cNvPr id="6580" name="Google Shape;6580;p6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0"/>
          <p:cNvGrpSpPr/>
          <p:nvPr/>
        </p:nvGrpSpPr>
        <p:grpSpPr>
          <a:xfrm>
            <a:off x="6639727" y="2887174"/>
            <a:ext cx="335930" cy="358971"/>
            <a:chOff x="-53232900" y="3192625"/>
            <a:chExt cx="298525" cy="319000"/>
          </a:xfrm>
        </p:grpSpPr>
        <p:sp>
          <p:nvSpPr>
            <p:cNvPr id="6584" name="Google Shape;6584;p6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0"/>
          <p:cNvGrpSpPr/>
          <p:nvPr/>
        </p:nvGrpSpPr>
        <p:grpSpPr>
          <a:xfrm>
            <a:off x="6629093" y="3358148"/>
            <a:ext cx="357198" cy="356326"/>
            <a:chOff x="-53242350" y="3584850"/>
            <a:chExt cx="317425" cy="316650"/>
          </a:xfrm>
        </p:grpSpPr>
        <p:sp>
          <p:nvSpPr>
            <p:cNvPr id="6593" name="Google Shape;6593;p6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0"/>
          <p:cNvGrpSpPr/>
          <p:nvPr/>
        </p:nvGrpSpPr>
        <p:grpSpPr>
          <a:xfrm>
            <a:off x="6650362" y="3820849"/>
            <a:ext cx="314662" cy="358999"/>
            <a:chOff x="-53224225" y="3976300"/>
            <a:chExt cx="279625" cy="319025"/>
          </a:xfrm>
        </p:grpSpPr>
        <p:sp>
          <p:nvSpPr>
            <p:cNvPr id="6599" name="Google Shape;6599;p6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0"/>
          <p:cNvGrpSpPr/>
          <p:nvPr/>
        </p:nvGrpSpPr>
        <p:grpSpPr>
          <a:xfrm>
            <a:off x="7961258" y="3828529"/>
            <a:ext cx="358971" cy="358408"/>
            <a:chOff x="-52043575" y="3983125"/>
            <a:chExt cx="319000" cy="318500"/>
          </a:xfrm>
        </p:grpSpPr>
        <p:sp>
          <p:nvSpPr>
            <p:cNvPr id="6607" name="Google Shape;6607;p6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60"/>
          <p:cNvGrpSpPr/>
          <p:nvPr/>
        </p:nvGrpSpPr>
        <p:grpSpPr>
          <a:xfrm>
            <a:off x="6215199" y="1532546"/>
            <a:ext cx="314662" cy="358971"/>
            <a:chOff x="-56766175" y="3198925"/>
            <a:chExt cx="279625" cy="319000"/>
          </a:xfrm>
        </p:grpSpPr>
        <p:sp>
          <p:nvSpPr>
            <p:cNvPr id="6617" name="Google Shape;6617;p6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60"/>
          <p:cNvGrpSpPr/>
          <p:nvPr/>
        </p:nvGrpSpPr>
        <p:grpSpPr>
          <a:xfrm>
            <a:off x="6214313" y="1987846"/>
            <a:ext cx="316434" cy="358099"/>
            <a:chOff x="-56766175" y="3590375"/>
            <a:chExt cx="281200" cy="318225"/>
          </a:xfrm>
        </p:grpSpPr>
        <p:sp>
          <p:nvSpPr>
            <p:cNvPr id="6625" name="Google Shape;6625;p6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60"/>
          <p:cNvGrpSpPr/>
          <p:nvPr/>
        </p:nvGrpSpPr>
        <p:grpSpPr>
          <a:xfrm>
            <a:off x="6251269" y="2429217"/>
            <a:ext cx="272126" cy="358099"/>
            <a:chOff x="-56747275" y="3982600"/>
            <a:chExt cx="241825" cy="318225"/>
          </a:xfrm>
        </p:grpSpPr>
        <p:sp>
          <p:nvSpPr>
            <p:cNvPr id="6630" name="Google Shape;6630;p6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60"/>
          <p:cNvGrpSpPr/>
          <p:nvPr/>
        </p:nvGrpSpPr>
        <p:grpSpPr>
          <a:xfrm>
            <a:off x="4881188" y="2894264"/>
            <a:ext cx="314662" cy="358971"/>
            <a:chOff x="-54793175" y="3198925"/>
            <a:chExt cx="279625" cy="319000"/>
          </a:xfrm>
        </p:grpSpPr>
        <p:sp>
          <p:nvSpPr>
            <p:cNvPr id="6638" name="Google Shape;6638;p6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60"/>
          <p:cNvGrpSpPr/>
          <p:nvPr/>
        </p:nvGrpSpPr>
        <p:grpSpPr>
          <a:xfrm>
            <a:off x="4859020" y="3371455"/>
            <a:ext cx="358999" cy="342991"/>
            <a:chOff x="-54812875" y="3596675"/>
            <a:chExt cx="319025" cy="304800"/>
          </a:xfrm>
        </p:grpSpPr>
        <p:sp>
          <p:nvSpPr>
            <p:cNvPr id="6646" name="Google Shape;6646;p6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3" name="Google Shape;6653;p60"/>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0"/>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5" name="Google Shape;6655;p60"/>
          <p:cNvGrpSpPr/>
          <p:nvPr/>
        </p:nvGrpSpPr>
        <p:grpSpPr>
          <a:xfrm>
            <a:off x="4881188" y="3827938"/>
            <a:ext cx="314662" cy="358099"/>
            <a:chOff x="-54793175" y="3982600"/>
            <a:chExt cx="279625" cy="318225"/>
          </a:xfrm>
        </p:grpSpPr>
        <p:sp>
          <p:nvSpPr>
            <p:cNvPr id="6656" name="Google Shape;6656;p6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60"/>
          <p:cNvGrpSpPr/>
          <p:nvPr/>
        </p:nvGrpSpPr>
        <p:grpSpPr>
          <a:xfrm>
            <a:off x="7092647" y="2887174"/>
            <a:ext cx="314662" cy="358099"/>
            <a:chOff x="-52832000" y="3192625"/>
            <a:chExt cx="279625" cy="318225"/>
          </a:xfrm>
        </p:grpSpPr>
        <p:sp>
          <p:nvSpPr>
            <p:cNvPr id="6664" name="Google Shape;6664;p6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60"/>
          <p:cNvGrpSpPr/>
          <p:nvPr/>
        </p:nvGrpSpPr>
        <p:grpSpPr>
          <a:xfrm>
            <a:off x="7070492" y="3359048"/>
            <a:ext cx="358971" cy="357198"/>
            <a:chOff x="-52851675" y="3585650"/>
            <a:chExt cx="319000" cy="317425"/>
          </a:xfrm>
        </p:grpSpPr>
        <p:sp>
          <p:nvSpPr>
            <p:cNvPr id="6673" name="Google Shape;6673;p6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0"/>
          <p:cNvGrpSpPr/>
          <p:nvPr/>
        </p:nvGrpSpPr>
        <p:grpSpPr>
          <a:xfrm>
            <a:off x="7092647" y="3820849"/>
            <a:ext cx="314662" cy="358999"/>
            <a:chOff x="-52832000" y="3976300"/>
            <a:chExt cx="279625" cy="319025"/>
          </a:xfrm>
        </p:grpSpPr>
        <p:sp>
          <p:nvSpPr>
            <p:cNvPr id="6680" name="Google Shape;6680;p6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0"/>
          <p:cNvGrpSpPr/>
          <p:nvPr/>
        </p:nvGrpSpPr>
        <p:grpSpPr>
          <a:xfrm>
            <a:off x="6209853" y="4275497"/>
            <a:ext cx="316434" cy="358099"/>
            <a:chOff x="-51633225" y="3198925"/>
            <a:chExt cx="281200" cy="318225"/>
          </a:xfrm>
        </p:grpSpPr>
        <p:sp>
          <p:nvSpPr>
            <p:cNvPr id="6686" name="Google Shape;6686;p6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60"/>
          <p:cNvGrpSpPr/>
          <p:nvPr/>
        </p:nvGrpSpPr>
        <p:grpSpPr>
          <a:xfrm>
            <a:off x="6628676" y="1533418"/>
            <a:ext cx="365188" cy="357226"/>
            <a:chOff x="-56396775" y="3199700"/>
            <a:chExt cx="324525" cy="317450"/>
          </a:xfrm>
        </p:grpSpPr>
        <p:sp>
          <p:nvSpPr>
            <p:cNvPr id="6694" name="Google Shape;6694;p6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60"/>
          <p:cNvGrpSpPr/>
          <p:nvPr/>
        </p:nvGrpSpPr>
        <p:grpSpPr>
          <a:xfrm>
            <a:off x="6631771" y="1999353"/>
            <a:ext cx="358999" cy="335958"/>
            <a:chOff x="-56394425" y="3600600"/>
            <a:chExt cx="319025" cy="298550"/>
          </a:xfrm>
        </p:grpSpPr>
        <p:sp>
          <p:nvSpPr>
            <p:cNvPr id="6701" name="Google Shape;6701;p6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60"/>
          <p:cNvGrpSpPr/>
          <p:nvPr/>
        </p:nvGrpSpPr>
        <p:grpSpPr>
          <a:xfrm>
            <a:off x="6662538" y="2430117"/>
            <a:ext cx="327068" cy="357198"/>
            <a:chOff x="-56379450" y="3983400"/>
            <a:chExt cx="290650" cy="317425"/>
          </a:xfrm>
        </p:grpSpPr>
        <p:sp>
          <p:nvSpPr>
            <p:cNvPr id="6705" name="Google Shape;6705;p6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60"/>
          <p:cNvGrpSpPr/>
          <p:nvPr/>
        </p:nvGrpSpPr>
        <p:grpSpPr>
          <a:xfrm>
            <a:off x="5326242" y="2894264"/>
            <a:ext cx="316434" cy="358971"/>
            <a:chOff x="-54401725" y="3198925"/>
            <a:chExt cx="281200" cy="319000"/>
          </a:xfrm>
        </p:grpSpPr>
        <p:sp>
          <p:nvSpPr>
            <p:cNvPr id="6714" name="Google Shape;6714;p6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0"/>
          <p:cNvGrpSpPr/>
          <p:nvPr/>
        </p:nvGrpSpPr>
        <p:grpSpPr>
          <a:xfrm>
            <a:off x="5327128" y="3364365"/>
            <a:ext cx="314662" cy="358099"/>
            <a:chOff x="-54401725" y="3590375"/>
            <a:chExt cx="279625" cy="318225"/>
          </a:xfrm>
        </p:grpSpPr>
        <p:sp>
          <p:nvSpPr>
            <p:cNvPr id="6726" name="Google Shape;6726;p6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0"/>
          <p:cNvGrpSpPr/>
          <p:nvPr/>
        </p:nvGrpSpPr>
        <p:grpSpPr>
          <a:xfrm>
            <a:off x="5324920" y="3827938"/>
            <a:ext cx="319079" cy="358099"/>
            <a:chOff x="-54403300" y="3982600"/>
            <a:chExt cx="283550" cy="318225"/>
          </a:xfrm>
        </p:grpSpPr>
        <p:sp>
          <p:nvSpPr>
            <p:cNvPr id="6733" name="Google Shape;6733;p6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60"/>
          <p:cNvGrpSpPr/>
          <p:nvPr/>
        </p:nvGrpSpPr>
        <p:grpSpPr>
          <a:xfrm>
            <a:off x="7512313" y="2889172"/>
            <a:ext cx="356298" cy="356973"/>
            <a:chOff x="-52458650" y="3194400"/>
            <a:chExt cx="316625" cy="317225"/>
          </a:xfrm>
        </p:grpSpPr>
        <p:sp>
          <p:nvSpPr>
            <p:cNvPr id="6739" name="Google Shape;6739;p6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0"/>
          <p:cNvGrpSpPr/>
          <p:nvPr/>
        </p:nvGrpSpPr>
        <p:grpSpPr>
          <a:xfrm>
            <a:off x="7521611" y="3358148"/>
            <a:ext cx="337703" cy="357845"/>
            <a:chOff x="-52450000" y="3584850"/>
            <a:chExt cx="300100" cy="318000"/>
          </a:xfrm>
        </p:grpSpPr>
        <p:sp>
          <p:nvSpPr>
            <p:cNvPr id="6748" name="Google Shape;6748;p6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60"/>
          <p:cNvGrpSpPr/>
          <p:nvPr/>
        </p:nvGrpSpPr>
        <p:grpSpPr>
          <a:xfrm>
            <a:off x="7533131" y="3822621"/>
            <a:ext cx="314662" cy="357226"/>
            <a:chOff x="-52440550" y="3977875"/>
            <a:chExt cx="279625" cy="317450"/>
          </a:xfrm>
        </p:grpSpPr>
        <p:sp>
          <p:nvSpPr>
            <p:cNvPr id="6756" name="Google Shape;6756;p6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60"/>
          <p:cNvGrpSpPr/>
          <p:nvPr/>
        </p:nvGrpSpPr>
        <p:grpSpPr>
          <a:xfrm>
            <a:off x="6645066" y="4278827"/>
            <a:ext cx="314662" cy="358999"/>
            <a:chOff x="-51623775" y="3584850"/>
            <a:chExt cx="279625" cy="319025"/>
          </a:xfrm>
        </p:grpSpPr>
        <p:sp>
          <p:nvSpPr>
            <p:cNvPr id="6765" name="Google Shape;6765;p6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777" name="Shape 6777"/>
        <p:cNvGrpSpPr/>
        <p:nvPr/>
      </p:nvGrpSpPr>
      <p:grpSpPr>
        <a:xfrm>
          <a:off x="0" y="0"/>
          <a:ext cx="0" cy="0"/>
          <a:chOff x="0" y="0"/>
          <a:chExt cx="0" cy="0"/>
        </a:xfrm>
      </p:grpSpPr>
      <p:sp>
        <p:nvSpPr>
          <p:cNvPr id="6778" name="Google Shape;6778;p6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79" name="Google Shape;6779;p6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6780" name="Google Shape;6780;p61"/>
          <p:cNvGrpSpPr/>
          <p:nvPr/>
        </p:nvGrpSpPr>
        <p:grpSpPr>
          <a:xfrm>
            <a:off x="885675" y="1539249"/>
            <a:ext cx="276003" cy="357300"/>
            <a:chOff x="-50469125" y="3183175"/>
            <a:chExt cx="233150" cy="301825"/>
          </a:xfrm>
        </p:grpSpPr>
        <p:sp>
          <p:nvSpPr>
            <p:cNvPr id="6781" name="Google Shape;6781;p6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1"/>
          <p:cNvGrpSpPr/>
          <p:nvPr/>
        </p:nvGrpSpPr>
        <p:grpSpPr>
          <a:xfrm>
            <a:off x="845574" y="1974651"/>
            <a:ext cx="356205" cy="355288"/>
            <a:chOff x="-50504575" y="3550975"/>
            <a:chExt cx="300900" cy="300125"/>
          </a:xfrm>
        </p:grpSpPr>
        <p:sp>
          <p:nvSpPr>
            <p:cNvPr id="6785" name="Google Shape;6785;p6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1"/>
          <p:cNvGrpSpPr/>
          <p:nvPr/>
        </p:nvGrpSpPr>
        <p:grpSpPr>
          <a:xfrm>
            <a:off x="845574" y="2412893"/>
            <a:ext cx="356205" cy="354341"/>
            <a:chOff x="-50503000" y="3921175"/>
            <a:chExt cx="300900" cy="299325"/>
          </a:xfrm>
        </p:grpSpPr>
        <p:sp>
          <p:nvSpPr>
            <p:cNvPr id="6790" name="Google Shape;6790;p6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1"/>
          <p:cNvGrpSpPr/>
          <p:nvPr/>
        </p:nvGrpSpPr>
        <p:grpSpPr>
          <a:xfrm>
            <a:off x="3049627" y="1558811"/>
            <a:ext cx="355258" cy="356205"/>
            <a:chOff x="-48630025" y="3199700"/>
            <a:chExt cx="300100" cy="300900"/>
          </a:xfrm>
        </p:grpSpPr>
        <p:sp>
          <p:nvSpPr>
            <p:cNvPr id="6796" name="Google Shape;6796;p6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61"/>
          <p:cNvGrpSpPr/>
          <p:nvPr/>
        </p:nvGrpSpPr>
        <p:grpSpPr>
          <a:xfrm>
            <a:off x="3049627" y="1996107"/>
            <a:ext cx="355258" cy="355258"/>
            <a:chOff x="-48630025" y="3569100"/>
            <a:chExt cx="300100" cy="300100"/>
          </a:xfrm>
        </p:grpSpPr>
        <p:sp>
          <p:nvSpPr>
            <p:cNvPr id="6800" name="Google Shape;6800;p6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61"/>
          <p:cNvGrpSpPr/>
          <p:nvPr/>
        </p:nvGrpSpPr>
        <p:grpSpPr>
          <a:xfrm>
            <a:off x="3050101" y="2433403"/>
            <a:ext cx="354311" cy="353394"/>
            <a:chOff x="-48629225" y="3938500"/>
            <a:chExt cx="299300" cy="298525"/>
          </a:xfrm>
        </p:grpSpPr>
        <p:sp>
          <p:nvSpPr>
            <p:cNvPr id="6811" name="Google Shape;6811;p6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61"/>
          <p:cNvGrpSpPr/>
          <p:nvPr/>
        </p:nvGrpSpPr>
        <p:grpSpPr>
          <a:xfrm>
            <a:off x="1785504" y="2904744"/>
            <a:ext cx="311458" cy="354341"/>
            <a:chOff x="-46762575" y="3200500"/>
            <a:chExt cx="263100" cy="299325"/>
          </a:xfrm>
        </p:grpSpPr>
        <p:sp>
          <p:nvSpPr>
            <p:cNvPr id="6816" name="Google Shape;6816;p6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61"/>
          <p:cNvGrpSpPr/>
          <p:nvPr/>
        </p:nvGrpSpPr>
        <p:grpSpPr>
          <a:xfrm>
            <a:off x="1763589" y="3363466"/>
            <a:ext cx="355288" cy="312375"/>
            <a:chOff x="-46779900" y="3588000"/>
            <a:chExt cx="300125" cy="263875"/>
          </a:xfrm>
        </p:grpSpPr>
        <p:sp>
          <p:nvSpPr>
            <p:cNvPr id="6822" name="Google Shape;6822;p6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1"/>
          <p:cNvGrpSpPr/>
          <p:nvPr/>
        </p:nvGrpSpPr>
        <p:grpSpPr>
          <a:xfrm>
            <a:off x="1764062" y="3778388"/>
            <a:ext cx="354341" cy="353394"/>
            <a:chOff x="-46779100" y="3938500"/>
            <a:chExt cx="299325" cy="298525"/>
          </a:xfrm>
        </p:grpSpPr>
        <p:sp>
          <p:nvSpPr>
            <p:cNvPr id="6827" name="Google Shape;6827;p6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1"/>
          <p:cNvGrpSpPr/>
          <p:nvPr/>
        </p:nvGrpSpPr>
        <p:grpSpPr>
          <a:xfrm>
            <a:off x="3971800" y="2911255"/>
            <a:ext cx="355258" cy="355288"/>
            <a:chOff x="-44924250" y="3206000"/>
            <a:chExt cx="300100" cy="300125"/>
          </a:xfrm>
        </p:grpSpPr>
        <p:sp>
          <p:nvSpPr>
            <p:cNvPr id="6830" name="Google Shape;6830;p6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1"/>
          <p:cNvGrpSpPr/>
          <p:nvPr/>
        </p:nvGrpSpPr>
        <p:grpSpPr>
          <a:xfrm>
            <a:off x="1286286" y="1539249"/>
            <a:ext cx="355258" cy="355258"/>
            <a:chOff x="-50134375" y="3183175"/>
            <a:chExt cx="300100" cy="300100"/>
          </a:xfrm>
        </p:grpSpPr>
        <p:sp>
          <p:nvSpPr>
            <p:cNvPr id="6836" name="Google Shape;6836;p6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61"/>
          <p:cNvGrpSpPr/>
          <p:nvPr/>
        </p:nvGrpSpPr>
        <p:grpSpPr>
          <a:xfrm>
            <a:off x="1286286" y="1974651"/>
            <a:ext cx="355258" cy="355288"/>
            <a:chOff x="-50134375" y="3550975"/>
            <a:chExt cx="300100" cy="300125"/>
          </a:xfrm>
        </p:grpSpPr>
        <p:sp>
          <p:nvSpPr>
            <p:cNvPr id="6847" name="Google Shape;6847;p6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61"/>
          <p:cNvGrpSpPr/>
          <p:nvPr/>
        </p:nvGrpSpPr>
        <p:grpSpPr>
          <a:xfrm>
            <a:off x="1286286" y="2412183"/>
            <a:ext cx="355258" cy="355051"/>
            <a:chOff x="-50134375" y="3920575"/>
            <a:chExt cx="300100" cy="299925"/>
          </a:xfrm>
        </p:grpSpPr>
        <p:sp>
          <p:nvSpPr>
            <p:cNvPr id="6850" name="Google Shape;6850;p6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61"/>
          <p:cNvGrpSpPr/>
          <p:nvPr/>
        </p:nvGrpSpPr>
        <p:grpSpPr>
          <a:xfrm>
            <a:off x="3497010" y="1559758"/>
            <a:ext cx="357123" cy="355258"/>
            <a:chOff x="-48262200" y="3200500"/>
            <a:chExt cx="301675" cy="300100"/>
          </a:xfrm>
        </p:grpSpPr>
        <p:sp>
          <p:nvSpPr>
            <p:cNvPr id="6854" name="Google Shape;6854;p6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61"/>
          <p:cNvGrpSpPr/>
          <p:nvPr/>
        </p:nvGrpSpPr>
        <p:grpSpPr>
          <a:xfrm>
            <a:off x="3526383" y="1996847"/>
            <a:ext cx="298377" cy="354519"/>
            <a:chOff x="-48233050" y="3569725"/>
            <a:chExt cx="252050" cy="299475"/>
          </a:xfrm>
        </p:grpSpPr>
        <p:sp>
          <p:nvSpPr>
            <p:cNvPr id="6864" name="Google Shape;6864;p6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61"/>
          <p:cNvGrpSpPr/>
          <p:nvPr/>
        </p:nvGrpSpPr>
        <p:grpSpPr>
          <a:xfrm>
            <a:off x="3550148" y="2430591"/>
            <a:ext cx="250847" cy="358070"/>
            <a:chOff x="-48216525" y="3936125"/>
            <a:chExt cx="211900" cy="302475"/>
          </a:xfrm>
        </p:grpSpPr>
        <p:sp>
          <p:nvSpPr>
            <p:cNvPr id="6868" name="Google Shape;6868;p6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61"/>
          <p:cNvGrpSpPr/>
          <p:nvPr/>
        </p:nvGrpSpPr>
        <p:grpSpPr>
          <a:xfrm>
            <a:off x="2205866" y="2905661"/>
            <a:ext cx="355258" cy="355288"/>
            <a:chOff x="-46410500" y="3201275"/>
            <a:chExt cx="300100" cy="300125"/>
          </a:xfrm>
        </p:grpSpPr>
        <p:sp>
          <p:nvSpPr>
            <p:cNvPr id="6873" name="Google Shape;6873;p6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61"/>
          <p:cNvGrpSpPr/>
          <p:nvPr/>
        </p:nvGrpSpPr>
        <p:grpSpPr>
          <a:xfrm>
            <a:off x="2205866" y="3341092"/>
            <a:ext cx="355258" cy="356205"/>
            <a:chOff x="-46409700" y="3569100"/>
            <a:chExt cx="300100" cy="300900"/>
          </a:xfrm>
        </p:grpSpPr>
        <p:sp>
          <p:nvSpPr>
            <p:cNvPr id="6879" name="Google Shape;6879;p6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61"/>
          <p:cNvGrpSpPr/>
          <p:nvPr/>
        </p:nvGrpSpPr>
        <p:grpSpPr>
          <a:xfrm>
            <a:off x="2193747" y="3776524"/>
            <a:ext cx="379497" cy="358070"/>
            <a:chOff x="-46422300" y="3936925"/>
            <a:chExt cx="320575" cy="302475"/>
          </a:xfrm>
        </p:grpSpPr>
        <p:sp>
          <p:nvSpPr>
            <p:cNvPr id="6885" name="Google Shape;6885;p6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1"/>
          <p:cNvGrpSpPr/>
          <p:nvPr/>
        </p:nvGrpSpPr>
        <p:grpSpPr>
          <a:xfrm>
            <a:off x="3971326" y="3330852"/>
            <a:ext cx="356205" cy="355258"/>
            <a:chOff x="-44914800" y="3560450"/>
            <a:chExt cx="300900" cy="300100"/>
          </a:xfrm>
        </p:grpSpPr>
        <p:sp>
          <p:nvSpPr>
            <p:cNvPr id="6888" name="Google Shape;6888;p6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61"/>
          <p:cNvGrpSpPr/>
          <p:nvPr/>
        </p:nvGrpSpPr>
        <p:grpSpPr>
          <a:xfrm>
            <a:off x="1726378" y="1539486"/>
            <a:ext cx="354311" cy="354104"/>
            <a:chOff x="-49764975" y="3183375"/>
            <a:chExt cx="299300" cy="299125"/>
          </a:xfrm>
        </p:grpSpPr>
        <p:sp>
          <p:nvSpPr>
            <p:cNvPr id="6894" name="Google Shape;6894;p6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61"/>
          <p:cNvGrpSpPr/>
          <p:nvPr/>
        </p:nvGrpSpPr>
        <p:grpSpPr>
          <a:xfrm>
            <a:off x="1726378" y="1974947"/>
            <a:ext cx="354311" cy="355909"/>
            <a:chOff x="-49764975" y="3551225"/>
            <a:chExt cx="299300" cy="300650"/>
          </a:xfrm>
        </p:grpSpPr>
        <p:sp>
          <p:nvSpPr>
            <p:cNvPr id="6904" name="Google Shape;6904;p6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61"/>
          <p:cNvGrpSpPr/>
          <p:nvPr/>
        </p:nvGrpSpPr>
        <p:grpSpPr>
          <a:xfrm>
            <a:off x="1724040" y="2411710"/>
            <a:ext cx="358987" cy="355525"/>
            <a:chOff x="-49766550" y="3920175"/>
            <a:chExt cx="303250" cy="300325"/>
          </a:xfrm>
        </p:grpSpPr>
        <p:sp>
          <p:nvSpPr>
            <p:cNvPr id="6916" name="Google Shape;6916;p6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61"/>
          <p:cNvGrpSpPr/>
          <p:nvPr/>
        </p:nvGrpSpPr>
        <p:grpSpPr>
          <a:xfrm>
            <a:off x="3939571" y="1559758"/>
            <a:ext cx="357123" cy="354341"/>
            <a:chOff x="-47892800" y="3200500"/>
            <a:chExt cx="301675" cy="299325"/>
          </a:xfrm>
        </p:grpSpPr>
        <p:sp>
          <p:nvSpPr>
            <p:cNvPr id="6921" name="Google Shape;6921;p6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1"/>
          <p:cNvGrpSpPr/>
          <p:nvPr/>
        </p:nvGrpSpPr>
        <p:grpSpPr>
          <a:xfrm>
            <a:off x="4003437" y="1996107"/>
            <a:ext cx="229391" cy="355258"/>
            <a:chOff x="-47839250" y="3569100"/>
            <a:chExt cx="193775" cy="300100"/>
          </a:xfrm>
        </p:grpSpPr>
        <p:sp>
          <p:nvSpPr>
            <p:cNvPr id="6928" name="Google Shape;6928;p6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61"/>
          <p:cNvGrpSpPr/>
          <p:nvPr/>
        </p:nvGrpSpPr>
        <p:grpSpPr>
          <a:xfrm>
            <a:off x="3940503" y="2432456"/>
            <a:ext cx="355258" cy="356205"/>
            <a:chOff x="-47892800" y="3937700"/>
            <a:chExt cx="300100" cy="300900"/>
          </a:xfrm>
        </p:grpSpPr>
        <p:sp>
          <p:nvSpPr>
            <p:cNvPr id="6935" name="Google Shape;6935;p6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61"/>
          <p:cNvGrpSpPr/>
          <p:nvPr/>
        </p:nvGrpSpPr>
        <p:grpSpPr>
          <a:xfrm>
            <a:off x="2645798" y="2926170"/>
            <a:ext cx="355258" cy="311458"/>
            <a:chOff x="-46042675" y="3218600"/>
            <a:chExt cx="300100" cy="263100"/>
          </a:xfrm>
        </p:grpSpPr>
        <p:sp>
          <p:nvSpPr>
            <p:cNvPr id="6944" name="Google Shape;6944;p6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61"/>
          <p:cNvGrpSpPr/>
          <p:nvPr/>
        </p:nvGrpSpPr>
        <p:grpSpPr>
          <a:xfrm>
            <a:off x="2645798" y="3340619"/>
            <a:ext cx="355258" cy="323118"/>
            <a:chOff x="-46042675" y="3568700"/>
            <a:chExt cx="300100" cy="272950"/>
          </a:xfrm>
        </p:grpSpPr>
        <p:sp>
          <p:nvSpPr>
            <p:cNvPr id="6951" name="Google Shape;6951;p6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61"/>
          <p:cNvGrpSpPr/>
          <p:nvPr/>
        </p:nvGrpSpPr>
        <p:grpSpPr>
          <a:xfrm>
            <a:off x="2687749" y="3777589"/>
            <a:ext cx="271357" cy="356057"/>
            <a:chOff x="-46007225" y="3937825"/>
            <a:chExt cx="229225" cy="300775"/>
          </a:xfrm>
        </p:grpSpPr>
        <p:sp>
          <p:nvSpPr>
            <p:cNvPr id="6956" name="Google Shape;6956;p6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61"/>
          <p:cNvGrpSpPr/>
          <p:nvPr/>
        </p:nvGrpSpPr>
        <p:grpSpPr>
          <a:xfrm>
            <a:off x="3993241" y="3767675"/>
            <a:ext cx="312375" cy="357596"/>
            <a:chOff x="-44895900" y="3929450"/>
            <a:chExt cx="263875" cy="302075"/>
          </a:xfrm>
        </p:grpSpPr>
        <p:sp>
          <p:nvSpPr>
            <p:cNvPr id="6967" name="Google Shape;6967;p6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61"/>
          <p:cNvGrpSpPr/>
          <p:nvPr/>
        </p:nvGrpSpPr>
        <p:grpSpPr>
          <a:xfrm>
            <a:off x="2167060" y="1550436"/>
            <a:ext cx="356205" cy="332885"/>
            <a:chOff x="-49397175" y="3192625"/>
            <a:chExt cx="300900" cy="281200"/>
          </a:xfrm>
        </p:grpSpPr>
        <p:sp>
          <p:nvSpPr>
            <p:cNvPr id="6974" name="Google Shape;6974;p6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61"/>
          <p:cNvGrpSpPr/>
          <p:nvPr/>
        </p:nvGrpSpPr>
        <p:grpSpPr>
          <a:xfrm>
            <a:off x="2193163" y="1974651"/>
            <a:ext cx="304000" cy="356205"/>
            <a:chOff x="-49375900" y="3550975"/>
            <a:chExt cx="256800" cy="300900"/>
          </a:xfrm>
        </p:grpSpPr>
        <p:sp>
          <p:nvSpPr>
            <p:cNvPr id="6982" name="Google Shape;6982;p6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61"/>
          <p:cNvGrpSpPr/>
          <p:nvPr/>
        </p:nvGrpSpPr>
        <p:grpSpPr>
          <a:xfrm>
            <a:off x="2188516" y="2411946"/>
            <a:ext cx="313293" cy="356205"/>
            <a:chOff x="-49378250" y="3920375"/>
            <a:chExt cx="264650" cy="300900"/>
          </a:xfrm>
        </p:grpSpPr>
        <p:sp>
          <p:nvSpPr>
            <p:cNvPr id="6994" name="Google Shape;6994;p6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61"/>
          <p:cNvGrpSpPr/>
          <p:nvPr/>
        </p:nvGrpSpPr>
        <p:grpSpPr>
          <a:xfrm>
            <a:off x="907504" y="2904744"/>
            <a:ext cx="312375" cy="357123"/>
            <a:chOff x="-47505300" y="3200500"/>
            <a:chExt cx="263875" cy="301675"/>
          </a:xfrm>
        </p:grpSpPr>
        <p:sp>
          <p:nvSpPr>
            <p:cNvPr id="7002" name="Google Shape;7002;p6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61"/>
          <p:cNvGrpSpPr/>
          <p:nvPr/>
        </p:nvGrpSpPr>
        <p:grpSpPr>
          <a:xfrm>
            <a:off x="885604" y="3341092"/>
            <a:ext cx="356176" cy="355051"/>
            <a:chOff x="-47524975" y="3569100"/>
            <a:chExt cx="300875" cy="299925"/>
          </a:xfrm>
        </p:grpSpPr>
        <p:sp>
          <p:nvSpPr>
            <p:cNvPr id="7016" name="Google Shape;7016;p6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61"/>
          <p:cNvGrpSpPr/>
          <p:nvPr/>
        </p:nvGrpSpPr>
        <p:grpSpPr>
          <a:xfrm>
            <a:off x="886062" y="3820354"/>
            <a:ext cx="355258" cy="270410"/>
            <a:chOff x="-47523400" y="3973950"/>
            <a:chExt cx="300100" cy="228425"/>
          </a:xfrm>
        </p:grpSpPr>
        <p:sp>
          <p:nvSpPr>
            <p:cNvPr id="7022" name="Google Shape;7022;p6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61"/>
          <p:cNvGrpSpPr/>
          <p:nvPr/>
        </p:nvGrpSpPr>
        <p:grpSpPr>
          <a:xfrm>
            <a:off x="3091183" y="2903353"/>
            <a:ext cx="354341" cy="357596"/>
            <a:chOff x="-45673275" y="3199325"/>
            <a:chExt cx="299325" cy="302075"/>
          </a:xfrm>
        </p:grpSpPr>
        <p:sp>
          <p:nvSpPr>
            <p:cNvPr id="7028" name="Google Shape;7028;p6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61"/>
          <p:cNvGrpSpPr/>
          <p:nvPr/>
        </p:nvGrpSpPr>
        <p:grpSpPr>
          <a:xfrm>
            <a:off x="3090251" y="3361602"/>
            <a:ext cx="356205" cy="314240"/>
            <a:chOff x="-45674075" y="3586425"/>
            <a:chExt cx="300900" cy="265450"/>
          </a:xfrm>
        </p:grpSpPr>
        <p:sp>
          <p:nvSpPr>
            <p:cNvPr id="7032" name="Google Shape;7032;p6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61"/>
          <p:cNvGrpSpPr/>
          <p:nvPr/>
        </p:nvGrpSpPr>
        <p:grpSpPr>
          <a:xfrm>
            <a:off x="3091183" y="3777441"/>
            <a:ext cx="354341" cy="356205"/>
            <a:chOff x="-45673275" y="3937700"/>
            <a:chExt cx="299325" cy="300900"/>
          </a:xfrm>
        </p:grpSpPr>
        <p:sp>
          <p:nvSpPr>
            <p:cNvPr id="7035" name="Google Shape;7035;p6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61"/>
          <p:cNvGrpSpPr/>
          <p:nvPr/>
        </p:nvGrpSpPr>
        <p:grpSpPr>
          <a:xfrm>
            <a:off x="2205349" y="4270225"/>
            <a:ext cx="356205" cy="356205"/>
            <a:chOff x="-44512325" y="3176075"/>
            <a:chExt cx="300900" cy="300900"/>
          </a:xfrm>
        </p:grpSpPr>
        <p:sp>
          <p:nvSpPr>
            <p:cNvPr id="7042" name="Google Shape;7042;p6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61"/>
          <p:cNvGrpSpPr/>
          <p:nvPr/>
        </p:nvGrpSpPr>
        <p:grpSpPr>
          <a:xfrm>
            <a:off x="2608689" y="1539249"/>
            <a:ext cx="354341" cy="354341"/>
            <a:chOff x="-49027775" y="3183175"/>
            <a:chExt cx="299325" cy="299325"/>
          </a:xfrm>
        </p:grpSpPr>
        <p:sp>
          <p:nvSpPr>
            <p:cNvPr id="7046" name="Google Shape;7046;p6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61"/>
          <p:cNvGrpSpPr/>
          <p:nvPr/>
        </p:nvGrpSpPr>
        <p:grpSpPr>
          <a:xfrm>
            <a:off x="2608230" y="1974651"/>
            <a:ext cx="355258" cy="357152"/>
            <a:chOff x="-49027775" y="3550975"/>
            <a:chExt cx="300100" cy="301700"/>
          </a:xfrm>
        </p:grpSpPr>
        <p:sp>
          <p:nvSpPr>
            <p:cNvPr id="7051" name="Google Shape;7051;p6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61"/>
          <p:cNvGrpSpPr/>
          <p:nvPr/>
        </p:nvGrpSpPr>
        <p:grpSpPr>
          <a:xfrm>
            <a:off x="2606306" y="2411710"/>
            <a:ext cx="359106" cy="355525"/>
            <a:chOff x="-49031025" y="3920175"/>
            <a:chExt cx="303350" cy="300325"/>
          </a:xfrm>
        </p:grpSpPr>
        <p:sp>
          <p:nvSpPr>
            <p:cNvPr id="7062" name="Google Shape;7062;p6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1"/>
          <p:cNvGrpSpPr/>
          <p:nvPr/>
        </p:nvGrpSpPr>
        <p:grpSpPr>
          <a:xfrm>
            <a:off x="1322411" y="2904744"/>
            <a:ext cx="356176" cy="354341"/>
            <a:chOff x="-47155575" y="3200500"/>
            <a:chExt cx="300875" cy="299325"/>
          </a:xfrm>
        </p:grpSpPr>
        <p:sp>
          <p:nvSpPr>
            <p:cNvPr id="7069" name="Google Shape;7069;p6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61"/>
          <p:cNvGrpSpPr/>
          <p:nvPr/>
        </p:nvGrpSpPr>
        <p:grpSpPr>
          <a:xfrm>
            <a:off x="1322870" y="3341092"/>
            <a:ext cx="355258" cy="355258"/>
            <a:chOff x="-47154800" y="3569100"/>
            <a:chExt cx="300100" cy="300100"/>
          </a:xfrm>
        </p:grpSpPr>
        <p:sp>
          <p:nvSpPr>
            <p:cNvPr id="7076" name="Google Shape;7076;p6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61"/>
          <p:cNvGrpSpPr/>
          <p:nvPr/>
        </p:nvGrpSpPr>
        <p:grpSpPr>
          <a:xfrm>
            <a:off x="1323343" y="3779305"/>
            <a:ext cx="354311" cy="353423"/>
            <a:chOff x="-47154000" y="3939275"/>
            <a:chExt cx="299300" cy="298550"/>
          </a:xfrm>
        </p:grpSpPr>
        <p:sp>
          <p:nvSpPr>
            <p:cNvPr id="7083" name="Google Shape;7083;p6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1"/>
          <p:cNvGrpSpPr/>
          <p:nvPr/>
        </p:nvGrpSpPr>
        <p:grpSpPr>
          <a:xfrm>
            <a:off x="3548633" y="2904744"/>
            <a:ext cx="312375" cy="354341"/>
            <a:chOff x="-45286550" y="3200500"/>
            <a:chExt cx="263875" cy="299325"/>
          </a:xfrm>
        </p:grpSpPr>
        <p:sp>
          <p:nvSpPr>
            <p:cNvPr id="7088" name="Google Shape;7088;p6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61"/>
          <p:cNvGrpSpPr/>
          <p:nvPr/>
        </p:nvGrpSpPr>
        <p:grpSpPr>
          <a:xfrm>
            <a:off x="3548633" y="3342039"/>
            <a:ext cx="312375" cy="354311"/>
            <a:chOff x="-45286550" y="3569900"/>
            <a:chExt cx="263875" cy="299300"/>
          </a:xfrm>
        </p:grpSpPr>
        <p:sp>
          <p:nvSpPr>
            <p:cNvPr id="7092" name="Google Shape;7092;p6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1"/>
          <p:cNvGrpSpPr/>
          <p:nvPr/>
        </p:nvGrpSpPr>
        <p:grpSpPr>
          <a:xfrm>
            <a:off x="3559820" y="3778388"/>
            <a:ext cx="290001" cy="355258"/>
            <a:chOff x="-45277900" y="3938500"/>
            <a:chExt cx="244975" cy="300100"/>
          </a:xfrm>
        </p:grpSpPr>
        <p:sp>
          <p:nvSpPr>
            <p:cNvPr id="7099" name="Google Shape;7099;p6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1"/>
          <p:cNvGrpSpPr/>
          <p:nvPr/>
        </p:nvGrpSpPr>
        <p:grpSpPr>
          <a:xfrm>
            <a:off x="2645769" y="4247490"/>
            <a:ext cx="355258" cy="355258"/>
            <a:chOff x="-44502875" y="3576975"/>
            <a:chExt cx="300100" cy="300100"/>
          </a:xfrm>
        </p:grpSpPr>
        <p:sp>
          <p:nvSpPr>
            <p:cNvPr id="7104" name="Google Shape;7104;p6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1"/>
          <p:cNvGrpSpPr/>
          <p:nvPr/>
        </p:nvGrpSpPr>
        <p:grpSpPr>
          <a:xfrm>
            <a:off x="4858968" y="1532275"/>
            <a:ext cx="356221" cy="354973"/>
            <a:chOff x="-13947000" y="3212800"/>
            <a:chExt cx="353675" cy="352400"/>
          </a:xfrm>
        </p:grpSpPr>
        <p:sp>
          <p:nvSpPr>
            <p:cNvPr id="7108" name="Google Shape;7108;p6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61"/>
          <p:cNvGrpSpPr/>
          <p:nvPr/>
        </p:nvGrpSpPr>
        <p:grpSpPr>
          <a:xfrm>
            <a:off x="4858981" y="1973145"/>
            <a:ext cx="356196" cy="354670"/>
            <a:chOff x="-13946200" y="3647075"/>
            <a:chExt cx="353650" cy="352100"/>
          </a:xfrm>
        </p:grpSpPr>
        <p:sp>
          <p:nvSpPr>
            <p:cNvPr id="7111" name="Google Shape;7111;p6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7" name="Google Shape;7117;p61"/>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8" name="Google Shape;7118;p61"/>
          <p:cNvGrpSpPr/>
          <p:nvPr/>
        </p:nvGrpSpPr>
        <p:grpSpPr>
          <a:xfrm>
            <a:off x="6642374" y="1532628"/>
            <a:ext cx="357002" cy="354267"/>
            <a:chOff x="-12163025" y="3214275"/>
            <a:chExt cx="354450" cy="351700"/>
          </a:xfrm>
        </p:grpSpPr>
        <p:sp>
          <p:nvSpPr>
            <p:cNvPr id="7119" name="Google Shape;7119;p6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1"/>
          <p:cNvGrpSpPr/>
          <p:nvPr/>
        </p:nvGrpSpPr>
        <p:grpSpPr>
          <a:xfrm>
            <a:off x="6643154" y="1972365"/>
            <a:ext cx="355441" cy="356232"/>
            <a:chOff x="-12160675" y="3647875"/>
            <a:chExt cx="352900" cy="353650"/>
          </a:xfrm>
        </p:grpSpPr>
        <p:sp>
          <p:nvSpPr>
            <p:cNvPr id="7123" name="Google Shape;7123;p6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61"/>
          <p:cNvGrpSpPr/>
          <p:nvPr/>
        </p:nvGrpSpPr>
        <p:grpSpPr>
          <a:xfrm>
            <a:off x="6653870" y="2416821"/>
            <a:ext cx="354635" cy="356232"/>
            <a:chOff x="-12160675" y="4081850"/>
            <a:chExt cx="352100" cy="353650"/>
          </a:xfrm>
        </p:grpSpPr>
        <p:sp>
          <p:nvSpPr>
            <p:cNvPr id="7131" name="Google Shape;7131;p6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61"/>
          <p:cNvGrpSpPr/>
          <p:nvPr/>
        </p:nvGrpSpPr>
        <p:grpSpPr>
          <a:xfrm>
            <a:off x="4858836" y="2891264"/>
            <a:ext cx="355416" cy="355652"/>
            <a:chOff x="-10391650" y="3180600"/>
            <a:chExt cx="352875" cy="353075"/>
          </a:xfrm>
        </p:grpSpPr>
        <p:sp>
          <p:nvSpPr>
            <p:cNvPr id="7138" name="Google Shape;7138;p6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61"/>
          <p:cNvGrpSpPr/>
          <p:nvPr/>
        </p:nvGrpSpPr>
        <p:grpSpPr>
          <a:xfrm>
            <a:off x="4858835" y="3368062"/>
            <a:ext cx="354635" cy="353890"/>
            <a:chOff x="-10390875" y="3616350"/>
            <a:chExt cx="352100" cy="351325"/>
          </a:xfrm>
        </p:grpSpPr>
        <p:sp>
          <p:nvSpPr>
            <p:cNvPr id="7145" name="Google Shape;7145;p6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61"/>
          <p:cNvGrpSpPr/>
          <p:nvPr/>
        </p:nvGrpSpPr>
        <p:grpSpPr>
          <a:xfrm>
            <a:off x="7525810" y="2892727"/>
            <a:ext cx="312585" cy="354670"/>
            <a:chOff x="-10370400" y="4049550"/>
            <a:chExt cx="310350" cy="352100"/>
          </a:xfrm>
        </p:grpSpPr>
        <p:sp>
          <p:nvSpPr>
            <p:cNvPr id="7149" name="Google Shape;7149;p6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61"/>
          <p:cNvGrpSpPr/>
          <p:nvPr/>
        </p:nvGrpSpPr>
        <p:grpSpPr>
          <a:xfrm>
            <a:off x="6630066" y="2891668"/>
            <a:ext cx="379236" cy="354847"/>
            <a:chOff x="-8674650" y="3210975"/>
            <a:chExt cx="376525" cy="352275"/>
          </a:xfrm>
        </p:grpSpPr>
        <p:sp>
          <p:nvSpPr>
            <p:cNvPr id="7155" name="Google Shape;7155;p6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61"/>
          <p:cNvGrpSpPr/>
          <p:nvPr/>
        </p:nvGrpSpPr>
        <p:grpSpPr>
          <a:xfrm>
            <a:off x="5301563" y="1531633"/>
            <a:ext cx="356221" cy="356257"/>
            <a:chOff x="-13512225" y="3211525"/>
            <a:chExt cx="353675" cy="353675"/>
          </a:xfrm>
        </p:grpSpPr>
        <p:sp>
          <p:nvSpPr>
            <p:cNvPr id="7162" name="Google Shape;7162;p6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1"/>
          <p:cNvGrpSpPr/>
          <p:nvPr/>
        </p:nvGrpSpPr>
        <p:grpSpPr>
          <a:xfrm>
            <a:off x="5301563" y="1973145"/>
            <a:ext cx="356221" cy="354670"/>
            <a:chOff x="-13512225" y="3647075"/>
            <a:chExt cx="353675" cy="352100"/>
          </a:xfrm>
        </p:grpSpPr>
        <p:sp>
          <p:nvSpPr>
            <p:cNvPr id="7168" name="Google Shape;7168;p6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61"/>
          <p:cNvGrpSpPr/>
          <p:nvPr/>
        </p:nvGrpSpPr>
        <p:grpSpPr>
          <a:xfrm>
            <a:off x="5311876" y="2417211"/>
            <a:ext cx="356221" cy="355451"/>
            <a:chOff x="-13512225" y="4080275"/>
            <a:chExt cx="353675" cy="352875"/>
          </a:xfrm>
        </p:grpSpPr>
        <p:sp>
          <p:nvSpPr>
            <p:cNvPr id="7179" name="Google Shape;7179;p6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61"/>
          <p:cNvGrpSpPr/>
          <p:nvPr/>
        </p:nvGrpSpPr>
        <p:grpSpPr>
          <a:xfrm>
            <a:off x="7084956" y="1564572"/>
            <a:ext cx="356196" cy="290379"/>
            <a:chOff x="-11728250" y="3245400"/>
            <a:chExt cx="353650" cy="288275"/>
          </a:xfrm>
        </p:grpSpPr>
        <p:sp>
          <p:nvSpPr>
            <p:cNvPr id="7191" name="Google Shape;7191;p6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6" name="Google Shape;7196;p61"/>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7" name="Google Shape;7197;p61"/>
          <p:cNvGrpSpPr/>
          <p:nvPr/>
        </p:nvGrpSpPr>
        <p:grpSpPr>
          <a:xfrm>
            <a:off x="7083760" y="1971660"/>
            <a:ext cx="358588" cy="357642"/>
            <a:chOff x="-11729050" y="3646475"/>
            <a:chExt cx="356025" cy="355050"/>
          </a:xfrm>
        </p:grpSpPr>
        <p:sp>
          <p:nvSpPr>
            <p:cNvPr id="7198" name="Google Shape;7198;p61"/>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1"/>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1"/>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1"/>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1"/>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1"/>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1"/>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1"/>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1"/>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1"/>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1"/>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61"/>
          <p:cNvGrpSpPr/>
          <p:nvPr/>
        </p:nvGrpSpPr>
        <p:grpSpPr>
          <a:xfrm>
            <a:off x="7117464" y="2417211"/>
            <a:ext cx="311804" cy="355451"/>
            <a:chOff x="-11703850" y="4081850"/>
            <a:chExt cx="309575" cy="352875"/>
          </a:xfrm>
        </p:grpSpPr>
        <p:sp>
          <p:nvSpPr>
            <p:cNvPr id="7210" name="Google Shape;7210;p6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1"/>
          <p:cNvGrpSpPr/>
          <p:nvPr/>
        </p:nvGrpSpPr>
        <p:grpSpPr>
          <a:xfrm>
            <a:off x="5306120" y="2891364"/>
            <a:ext cx="357002" cy="355451"/>
            <a:chOff x="-9958475" y="3180025"/>
            <a:chExt cx="354450" cy="352875"/>
          </a:xfrm>
        </p:grpSpPr>
        <p:sp>
          <p:nvSpPr>
            <p:cNvPr id="7219" name="Google Shape;7219;p6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61"/>
          <p:cNvGrpSpPr/>
          <p:nvPr/>
        </p:nvGrpSpPr>
        <p:grpSpPr>
          <a:xfrm>
            <a:off x="5315247" y="3367345"/>
            <a:ext cx="337966" cy="355325"/>
            <a:chOff x="-9949025" y="3615575"/>
            <a:chExt cx="335550" cy="352750"/>
          </a:xfrm>
        </p:grpSpPr>
        <p:sp>
          <p:nvSpPr>
            <p:cNvPr id="7223" name="Google Shape;7223;p6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61"/>
          <p:cNvGrpSpPr/>
          <p:nvPr/>
        </p:nvGrpSpPr>
        <p:grpSpPr>
          <a:xfrm>
            <a:off x="7950093" y="2890851"/>
            <a:ext cx="360175" cy="358423"/>
            <a:chOff x="-9961625" y="4048175"/>
            <a:chExt cx="357600" cy="355825"/>
          </a:xfrm>
        </p:grpSpPr>
        <p:sp>
          <p:nvSpPr>
            <p:cNvPr id="7227" name="Google Shape;7227;p6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1"/>
          <p:cNvGrpSpPr/>
          <p:nvPr/>
        </p:nvGrpSpPr>
        <p:grpSpPr>
          <a:xfrm>
            <a:off x="6636814" y="3366363"/>
            <a:ext cx="364959" cy="357289"/>
            <a:chOff x="-8680950" y="3624225"/>
            <a:chExt cx="362350" cy="354700"/>
          </a:xfrm>
        </p:grpSpPr>
        <p:sp>
          <p:nvSpPr>
            <p:cNvPr id="7234" name="Google Shape;7234;p6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61"/>
          <p:cNvGrpSpPr/>
          <p:nvPr/>
        </p:nvGrpSpPr>
        <p:grpSpPr>
          <a:xfrm>
            <a:off x="5773058" y="1532024"/>
            <a:ext cx="313365" cy="355476"/>
            <a:chOff x="-13056975" y="3212300"/>
            <a:chExt cx="311125" cy="352900"/>
          </a:xfrm>
        </p:grpSpPr>
        <p:sp>
          <p:nvSpPr>
            <p:cNvPr id="7241" name="Google Shape;7241;p6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1"/>
          <p:cNvGrpSpPr/>
          <p:nvPr/>
        </p:nvGrpSpPr>
        <p:grpSpPr>
          <a:xfrm>
            <a:off x="5750446" y="1972818"/>
            <a:ext cx="358588" cy="355325"/>
            <a:chOff x="-13077450" y="3647075"/>
            <a:chExt cx="356025" cy="352750"/>
          </a:xfrm>
        </p:grpSpPr>
        <p:sp>
          <p:nvSpPr>
            <p:cNvPr id="7246" name="Google Shape;7246;p6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61"/>
          <p:cNvGrpSpPr/>
          <p:nvPr/>
        </p:nvGrpSpPr>
        <p:grpSpPr>
          <a:xfrm>
            <a:off x="5761552" y="2416418"/>
            <a:ext cx="357002" cy="357037"/>
            <a:chOff x="-13079025" y="4079475"/>
            <a:chExt cx="354450" cy="354450"/>
          </a:xfrm>
        </p:grpSpPr>
        <p:sp>
          <p:nvSpPr>
            <p:cNvPr id="7250" name="Google Shape;7250;p6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61"/>
          <p:cNvGrpSpPr/>
          <p:nvPr/>
        </p:nvGrpSpPr>
        <p:grpSpPr>
          <a:xfrm>
            <a:off x="7534619" y="1532427"/>
            <a:ext cx="356221" cy="354670"/>
            <a:chOff x="-11292700" y="3213875"/>
            <a:chExt cx="353675" cy="352100"/>
          </a:xfrm>
        </p:grpSpPr>
        <p:sp>
          <p:nvSpPr>
            <p:cNvPr id="7255" name="Google Shape;7255;p6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61"/>
          <p:cNvGrpSpPr/>
          <p:nvPr/>
        </p:nvGrpSpPr>
        <p:grpSpPr>
          <a:xfrm>
            <a:off x="7528677" y="1972365"/>
            <a:ext cx="368106" cy="356232"/>
            <a:chOff x="-11299000" y="3647875"/>
            <a:chExt cx="365475" cy="353650"/>
          </a:xfrm>
        </p:grpSpPr>
        <p:sp>
          <p:nvSpPr>
            <p:cNvPr id="7263" name="Google Shape;7263;p6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1"/>
          <p:cNvGrpSpPr/>
          <p:nvPr/>
        </p:nvGrpSpPr>
        <p:grpSpPr>
          <a:xfrm>
            <a:off x="7544139" y="2428316"/>
            <a:ext cx="357808" cy="333240"/>
            <a:chOff x="-11295075" y="4092875"/>
            <a:chExt cx="355250" cy="330825"/>
          </a:xfrm>
        </p:grpSpPr>
        <p:sp>
          <p:nvSpPr>
            <p:cNvPr id="7270" name="Google Shape;7270;p6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1"/>
          <p:cNvGrpSpPr/>
          <p:nvPr/>
        </p:nvGrpSpPr>
        <p:grpSpPr>
          <a:xfrm>
            <a:off x="5769739" y="2891364"/>
            <a:ext cx="312585" cy="355451"/>
            <a:chOff x="-9500075" y="3180800"/>
            <a:chExt cx="310350" cy="352875"/>
          </a:xfrm>
        </p:grpSpPr>
        <p:sp>
          <p:nvSpPr>
            <p:cNvPr id="7276" name="Google Shape;7276;p6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61"/>
          <p:cNvGrpSpPr/>
          <p:nvPr/>
        </p:nvGrpSpPr>
        <p:grpSpPr>
          <a:xfrm>
            <a:off x="5747530" y="3366879"/>
            <a:ext cx="356221" cy="356257"/>
            <a:chOff x="-9523700" y="3614000"/>
            <a:chExt cx="353675" cy="353675"/>
          </a:xfrm>
        </p:grpSpPr>
        <p:sp>
          <p:nvSpPr>
            <p:cNvPr id="7286" name="Google Shape;7286;p6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61"/>
          <p:cNvGrpSpPr/>
          <p:nvPr/>
        </p:nvGrpSpPr>
        <p:grpSpPr>
          <a:xfrm>
            <a:off x="7532481" y="3389521"/>
            <a:ext cx="356221" cy="354670"/>
            <a:chOff x="-9523700" y="4049550"/>
            <a:chExt cx="353675" cy="352100"/>
          </a:xfrm>
        </p:grpSpPr>
        <p:sp>
          <p:nvSpPr>
            <p:cNvPr id="7296" name="Google Shape;7296;p6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61"/>
          <p:cNvGrpSpPr/>
          <p:nvPr/>
        </p:nvGrpSpPr>
        <p:grpSpPr>
          <a:xfrm>
            <a:off x="7088596" y="3389494"/>
            <a:ext cx="357002" cy="311029"/>
            <a:chOff x="-8209150" y="3659675"/>
            <a:chExt cx="354450" cy="308775"/>
          </a:xfrm>
        </p:grpSpPr>
        <p:sp>
          <p:nvSpPr>
            <p:cNvPr id="7304" name="Google Shape;7304;p6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1"/>
          <p:cNvGrpSpPr/>
          <p:nvPr/>
        </p:nvGrpSpPr>
        <p:grpSpPr>
          <a:xfrm>
            <a:off x="6191845" y="1532024"/>
            <a:ext cx="356221" cy="355476"/>
            <a:chOff x="-12643475" y="3212300"/>
            <a:chExt cx="353675" cy="352900"/>
          </a:xfrm>
        </p:grpSpPr>
        <p:sp>
          <p:nvSpPr>
            <p:cNvPr id="7311" name="Google Shape;7311;p6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61"/>
          <p:cNvGrpSpPr/>
          <p:nvPr/>
        </p:nvGrpSpPr>
        <p:grpSpPr>
          <a:xfrm>
            <a:off x="6191845" y="1983798"/>
            <a:ext cx="356221" cy="333366"/>
            <a:chOff x="-12643475" y="3657325"/>
            <a:chExt cx="353675" cy="330950"/>
          </a:xfrm>
        </p:grpSpPr>
        <p:sp>
          <p:nvSpPr>
            <p:cNvPr id="7321" name="Google Shape;7321;p6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1"/>
          <p:cNvGrpSpPr/>
          <p:nvPr/>
        </p:nvGrpSpPr>
        <p:grpSpPr>
          <a:xfrm>
            <a:off x="6202157" y="2418407"/>
            <a:ext cx="356221" cy="353059"/>
            <a:chOff x="-12643475" y="4081850"/>
            <a:chExt cx="353675" cy="350500"/>
          </a:xfrm>
        </p:grpSpPr>
        <p:sp>
          <p:nvSpPr>
            <p:cNvPr id="7328" name="Google Shape;7328;p6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1"/>
          <p:cNvGrpSpPr/>
          <p:nvPr/>
        </p:nvGrpSpPr>
        <p:grpSpPr>
          <a:xfrm>
            <a:off x="7974847" y="1532427"/>
            <a:ext cx="355416" cy="354670"/>
            <a:chOff x="-10857925" y="3213875"/>
            <a:chExt cx="352875" cy="352100"/>
          </a:xfrm>
        </p:grpSpPr>
        <p:sp>
          <p:nvSpPr>
            <p:cNvPr id="7333" name="Google Shape;7333;p6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3" name="Google Shape;7343;p61"/>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4" name="Google Shape;7344;p61"/>
          <p:cNvGrpSpPr/>
          <p:nvPr/>
        </p:nvGrpSpPr>
        <p:grpSpPr>
          <a:xfrm>
            <a:off x="7984757" y="2428316"/>
            <a:ext cx="356221" cy="333240"/>
            <a:chOff x="-10858725" y="4092875"/>
            <a:chExt cx="353675" cy="330825"/>
          </a:xfrm>
        </p:grpSpPr>
        <p:sp>
          <p:nvSpPr>
            <p:cNvPr id="7345" name="Google Shape;7345;p6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1"/>
          <p:cNvGrpSpPr/>
          <p:nvPr/>
        </p:nvGrpSpPr>
        <p:grpSpPr>
          <a:xfrm>
            <a:off x="6191762" y="2891855"/>
            <a:ext cx="356096" cy="354469"/>
            <a:chOff x="-9089725" y="3180200"/>
            <a:chExt cx="353550" cy="351900"/>
          </a:xfrm>
        </p:grpSpPr>
        <p:sp>
          <p:nvSpPr>
            <p:cNvPr id="7352" name="Google Shape;7352;p6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1"/>
          <p:cNvGrpSpPr/>
          <p:nvPr/>
        </p:nvGrpSpPr>
        <p:grpSpPr>
          <a:xfrm>
            <a:off x="6243280" y="3367282"/>
            <a:ext cx="252278" cy="355451"/>
            <a:chOff x="-9039300" y="3614000"/>
            <a:chExt cx="250475" cy="352875"/>
          </a:xfrm>
        </p:grpSpPr>
        <p:sp>
          <p:nvSpPr>
            <p:cNvPr id="7355" name="Google Shape;7355;p6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61"/>
          <p:cNvGrpSpPr/>
          <p:nvPr/>
        </p:nvGrpSpPr>
        <p:grpSpPr>
          <a:xfrm>
            <a:off x="7975246" y="3389521"/>
            <a:ext cx="354635" cy="354670"/>
            <a:chOff x="-9088150" y="4049550"/>
            <a:chExt cx="352100" cy="352100"/>
          </a:xfrm>
        </p:grpSpPr>
        <p:sp>
          <p:nvSpPr>
            <p:cNvPr id="7358" name="Google Shape;7358;p6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61"/>
          <p:cNvGrpSpPr/>
          <p:nvPr/>
        </p:nvGrpSpPr>
        <p:grpSpPr>
          <a:xfrm>
            <a:off x="7109610" y="2891754"/>
            <a:ext cx="315757" cy="354670"/>
            <a:chOff x="-8191825" y="3174500"/>
            <a:chExt cx="313500" cy="352100"/>
          </a:xfrm>
        </p:grpSpPr>
        <p:sp>
          <p:nvSpPr>
            <p:cNvPr id="7365" name="Google Shape;7365;p6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371" name="Shape 7371"/>
        <p:cNvGrpSpPr/>
        <p:nvPr/>
      </p:nvGrpSpPr>
      <p:grpSpPr>
        <a:xfrm>
          <a:off x="0" y="0"/>
          <a:ext cx="0" cy="0"/>
          <a:chOff x="0" y="0"/>
          <a:chExt cx="0" cy="0"/>
        </a:xfrm>
      </p:grpSpPr>
      <p:sp>
        <p:nvSpPr>
          <p:cNvPr id="7372" name="Google Shape;7372;p6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373" name="Google Shape;7373;p6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4" name="Google Shape;7374;p62"/>
          <p:cNvGrpSpPr/>
          <p:nvPr/>
        </p:nvGrpSpPr>
        <p:grpSpPr>
          <a:xfrm>
            <a:off x="748855" y="2243507"/>
            <a:ext cx="452798" cy="449473"/>
            <a:chOff x="-21322300" y="3693325"/>
            <a:chExt cx="306400" cy="304150"/>
          </a:xfrm>
        </p:grpSpPr>
        <p:sp>
          <p:nvSpPr>
            <p:cNvPr id="7375" name="Google Shape;7375;p6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2"/>
          <p:cNvGrpSpPr/>
          <p:nvPr/>
        </p:nvGrpSpPr>
        <p:grpSpPr>
          <a:xfrm>
            <a:off x="748263" y="2810244"/>
            <a:ext cx="453980" cy="422540"/>
            <a:chOff x="-21322300" y="4077125"/>
            <a:chExt cx="307200" cy="285925"/>
          </a:xfrm>
        </p:grpSpPr>
        <p:sp>
          <p:nvSpPr>
            <p:cNvPr id="7380" name="Google Shape;7380;p6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62"/>
          <p:cNvGrpSpPr/>
          <p:nvPr/>
        </p:nvGrpSpPr>
        <p:grpSpPr>
          <a:xfrm>
            <a:off x="3525440" y="1689128"/>
            <a:ext cx="451653" cy="450212"/>
            <a:chOff x="-19394200" y="3333800"/>
            <a:chExt cx="305625" cy="304650"/>
          </a:xfrm>
        </p:grpSpPr>
        <p:sp>
          <p:nvSpPr>
            <p:cNvPr id="7393" name="Google Shape;7393;p6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62"/>
          <p:cNvGrpSpPr/>
          <p:nvPr/>
        </p:nvGrpSpPr>
        <p:grpSpPr>
          <a:xfrm>
            <a:off x="3524276" y="2243580"/>
            <a:ext cx="453980" cy="449325"/>
            <a:chOff x="-19396575" y="3708500"/>
            <a:chExt cx="307200" cy="304050"/>
          </a:xfrm>
        </p:grpSpPr>
        <p:sp>
          <p:nvSpPr>
            <p:cNvPr id="7403" name="Google Shape;7403;p6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2"/>
          <p:cNvGrpSpPr/>
          <p:nvPr/>
        </p:nvGrpSpPr>
        <p:grpSpPr>
          <a:xfrm>
            <a:off x="3518457" y="2796461"/>
            <a:ext cx="465618" cy="450101"/>
            <a:chOff x="-19394200" y="4084200"/>
            <a:chExt cx="315075" cy="304575"/>
          </a:xfrm>
        </p:grpSpPr>
        <p:sp>
          <p:nvSpPr>
            <p:cNvPr id="7407" name="Google Shape;7407;p6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62"/>
          <p:cNvGrpSpPr/>
          <p:nvPr/>
        </p:nvGrpSpPr>
        <p:grpSpPr>
          <a:xfrm>
            <a:off x="6324167" y="1689001"/>
            <a:ext cx="400447" cy="450470"/>
            <a:chOff x="-17526750" y="3309200"/>
            <a:chExt cx="270975" cy="304825"/>
          </a:xfrm>
        </p:grpSpPr>
        <p:sp>
          <p:nvSpPr>
            <p:cNvPr id="7414" name="Google Shape;7414;p6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62"/>
          <p:cNvGrpSpPr/>
          <p:nvPr/>
        </p:nvGrpSpPr>
        <p:grpSpPr>
          <a:xfrm>
            <a:off x="6300319" y="2244173"/>
            <a:ext cx="448143" cy="448143"/>
            <a:chOff x="-17542500" y="3684100"/>
            <a:chExt cx="303250" cy="303250"/>
          </a:xfrm>
        </p:grpSpPr>
        <p:sp>
          <p:nvSpPr>
            <p:cNvPr id="7420" name="Google Shape;7420;p6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62"/>
          <p:cNvGrpSpPr/>
          <p:nvPr/>
        </p:nvGrpSpPr>
        <p:grpSpPr>
          <a:xfrm>
            <a:off x="6299728" y="2810817"/>
            <a:ext cx="449325" cy="421395"/>
            <a:chOff x="-17542500" y="4068450"/>
            <a:chExt cx="304050" cy="285150"/>
          </a:xfrm>
        </p:grpSpPr>
        <p:sp>
          <p:nvSpPr>
            <p:cNvPr id="7428" name="Google Shape;7428;p6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62"/>
          <p:cNvGrpSpPr/>
          <p:nvPr/>
        </p:nvGrpSpPr>
        <p:grpSpPr>
          <a:xfrm>
            <a:off x="3530150" y="3342211"/>
            <a:ext cx="343404" cy="449325"/>
            <a:chOff x="-15652200" y="3335975"/>
            <a:chExt cx="232375" cy="304050"/>
          </a:xfrm>
        </p:grpSpPr>
        <p:sp>
          <p:nvSpPr>
            <p:cNvPr id="7435" name="Google Shape;7435;p6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62"/>
          <p:cNvGrpSpPr/>
          <p:nvPr/>
        </p:nvGrpSpPr>
        <p:grpSpPr>
          <a:xfrm>
            <a:off x="1303491" y="1689573"/>
            <a:ext cx="450470" cy="449325"/>
            <a:chOff x="-20946600" y="3317850"/>
            <a:chExt cx="304825" cy="304050"/>
          </a:xfrm>
        </p:grpSpPr>
        <p:sp>
          <p:nvSpPr>
            <p:cNvPr id="7445" name="Google Shape;7445;p6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62"/>
          <p:cNvGrpSpPr/>
          <p:nvPr/>
        </p:nvGrpSpPr>
        <p:grpSpPr>
          <a:xfrm>
            <a:off x="1304064" y="2243729"/>
            <a:ext cx="449325" cy="449030"/>
            <a:chOff x="-20945825" y="3692175"/>
            <a:chExt cx="304050" cy="303850"/>
          </a:xfrm>
        </p:grpSpPr>
        <p:sp>
          <p:nvSpPr>
            <p:cNvPr id="7449" name="Google Shape;7449;p6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2"/>
          <p:cNvGrpSpPr/>
          <p:nvPr/>
        </p:nvGrpSpPr>
        <p:grpSpPr>
          <a:xfrm>
            <a:off x="1329667" y="2797442"/>
            <a:ext cx="398119" cy="448143"/>
            <a:chOff x="-20930075" y="4066100"/>
            <a:chExt cx="269400" cy="303250"/>
          </a:xfrm>
        </p:grpSpPr>
        <p:sp>
          <p:nvSpPr>
            <p:cNvPr id="7454" name="Google Shape;7454;p6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2"/>
          <p:cNvGrpSpPr/>
          <p:nvPr/>
        </p:nvGrpSpPr>
        <p:grpSpPr>
          <a:xfrm>
            <a:off x="4110888" y="1689848"/>
            <a:ext cx="372516" cy="448771"/>
            <a:chOff x="-18994100" y="3334775"/>
            <a:chExt cx="252075" cy="303675"/>
          </a:xfrm>
        </p:grpSpPr>
        <p:sp>
          <p:nvSpPr>
            <p:cNvPr id="7457" name="Google Shape;7457;p6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2"/>
          <p:cNvGrpSpPr/>
          <p:nvPr/>
        </p:nvGrpSpPr>
        <p:grpSpPr>
          <a:xfrm>
            <a:off x="4125445" y="2244743"/>
            <a:ext cx="343404" cy="446998"/>
            <a:chOff x="-18983850" y="3710075"/>
            <a:chExt cx="232375" cy="302475"/>
          </a:xfrm>
        </p:grpSpPr>
        <p:sp>
          <p:nvSpPr>
            <p:cNvPr id="7462" name="Google Shape;7462;p6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2"/>
          <p:cNvGrpSpPr/>
          <p:nvPr/>
        </p:nvGrpSpPr>
        <p:grpSpPr>
          <a:xfrm>
            <a:off x="4071911" y="2797422"/>
            <a:ext cx="450470" cy="448180"/>
            <a:chOff x="-19020075" y="4084200"/>
            <a:chExt cx="304825" cy="303275"/>
          </a:xfrm>
        </p:grpSpPr>
        <p:sp>
          <p:nvSpPr>
            <p:cNvPr id="7467" name="Google Shape;7467;p6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62"/>
          <p:cNvGrpSpPr/>
          <p:nvPr/>
        </p:nvGrpSpPr>
        <p:grpSpPr>
          <a:xfrm>
            <a:off x="6889176" y="1689001"/>
            <a:ext cx="396937" cy="450470"/>
            <a:chOff x="-17149475" y="3309200"/>
            <a:chExt cx="268600" cy="304825"/>
          </a:xfrm>
        </p:grpSpPr>
        <p:sp>
          <p:nvSpPr>
            <p:cNvPr id="7477" name="Google Shape;7477;p6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62"/>
          <p:cNvGrpSpPr/>
          <p:nvPr/>
        </p:nvGrpSpPr>
        <p:grpSpPr>
          <a:xfrm>
            <a:off x="6862982" y="2258120"/>
            <a:ext cx="449325" cy="420249"/>
            <a:chOff x="-17168375" y="3692750"/>
            <a:chExt cx="304050" cy="284375"/>
          </a:xfrm>
        </p:grpSpPr>
        <p:sp>
          <p:nvSpPr>
            <p:cNvPr id="7480" name="Google Shape;7480;p6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62"/>
          <p:cNvGrpSpPr/>
          <p:nvPr/>
        </p:nvGrpSpPr>
        <p:grpSpPr>
          <a:xfrm>
            <a:off x="6859491" y="2796852"/>
            <a:ext cx="456308" cy="449325"/>
            <a:chOff x="-17170750" y="4058800"/>
            <a:chExt cx="308775" cy="304050"/>
          </a:xfrm>
        </p:grpSpPr>
        <p:sp>
          <p:nvSpPr>
            <p:cNvPr id="7488" name="Google Shape;7488;p6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62"/>
          <p:cNvGrpSpPr/>
          <p:nvPr/>
        </p:nvGrpSpPr>
        <p:grpSpPr>
          <a:xfrm>
            <a:off x="5721388" y="3343358"/>
            <a:ext cx="450470" cy="446998"/>
            <a:chOff x="-15688425" y="3707725"/>
            <a:chExt cx="304825" cy="302475"/>
          </a:xfrm>
        </p:grpSpPr>
        <p:sp>
          <p:nvSpPr>
            <p:cNvPr id="7506" name="Google Shape;7506;p6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62"/>
          <p:cNvGrpSpPr/>
          <p:nvPr/>
        </p:nvGrpSpPr>
        <p:grpSpPr>
          <a:xfrm>
            <a:off x="1865544" y="1690441"/>
            <a:ext cx="451653" cy="447589"/>
            <a:chOff x="-20572500" y="3319025"/>
            <a:chExt cx="305625" cy="302875"/>
          </a:xfrm>
        </p:grpSpPr>
        <p:sp>
          <p:nvSpPr>
            <p:cNvPr id="7513" name="Google Shape;7513;p6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2"/>
          <p:cNvGrpSpPr/>
          <p:nvPr/>
        </p:nvGrpSpPr>
        <p:grpSpPr>
          <a:xfrm>
            <a:off x="1866708" y="2305410"/>
            <a:ext cx="449325" cy="325670"/>
            <a:chOff x="-20571700" y="3722875"/>
            <a:chExt cx="304050" cy="220375"/>
          </a:xfrm>
        </p:grpSpPr>
        <p:sp>
          <p:nvSpPr>
            <p:cNvPr id="7516" name="Google Shape;7516;p6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62"/>
          <p:cNvGrpSpPr/>
          <p:nvPr/>
        </p:nvGrpSpPr>
        <p:grpSpPr>
          <a:xfrm>
            <a:off x="1866135" y="2796278"/>
            <a:ext cx="450470" cy="450470"/>
            <a:chOff x="-20571700" y="4066875"/>
            <a:chExt cx="304825" cy="304825"/>
          </a:xfrm>
        </p:grpSpPr>
        <p:sp>
          <p:nvSpPr>
            <p:cNvPr id="7524" name="Google Shape;7524;p6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62"/>
          <p:cNvGrpSpPr/>
          <p:nvPr/>
        </p:nvGrpSpPr>
        <p:grpSpPr>
          <a:xfrm>
            <a:off x="4632837" y="1688259"/>
            <a:ext cx="453980" cy="451948"/>
            <a:chOff x="-18645175" y="3334200"/>
            <a:chExt cx="307200" cy="305825"/>
          </a:xfrm>
        </p:grpSpPr>
        <p:sp>
          <p:nvSpPr>
            <p:cNvPr id="7531" name="Google Shape;7531;p6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2"/>
          <p:cNvGrpSpPr/>
          <p:nvPr/>
        </p:nvGrpSpPr>
        <p:grpSpPr>
          <a:xfrm>
            <a:off x="4633429" y="2242989"/>
            <a:ext cx="452798" cy="450507"/>
            <a:chOff x="-18645175" y="3708500"/>
            <a:chExt cx="306400" cy="304850"/>
          </a:xfrm>
        </p:grpSpPr>
        <p:sp>
          <p:nvSpPr>
            <p:cNvPr id="7537" name="Google Shape;7537;p6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62"/>
          <p:cNvGrpSpPr/>
          <p:nvPr/>
        </p:nvGrpSpPr>
        <p:grpSpPr>
          <a:xfrm>
            <a:off x="4631101" y="2795630"/>
            <a:ext cx="457453" cy="451763"/>
            <a:chOff x="-18647525" y="4082625"/>
            <a:chExt cx="309550" cy="305700"/>
          </a:xfrm>
        </p:grpSpPr>
        <p:sp>
          <p:nvSpPr>
            <p:cNvPr id="7545" name="Google Shape;7545;p6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62"/>
          <p:cNvGrpSpPr/>
          <p:nvPr/>
        </p:nvGrpSpPr>
        <p:grpSpPr>
          <a:xfrm>
            <a:off x="7441485" y="1689592"/>
            <a:ext cx="395755" cy="449288"/>
            <a:chOff x="-16775350" y="3309200"/>
            <a:chExt cx="267800" cy="304025"/>
          </a:xfrm>
        </p:grpSpPr>
        <p:sp>
          <p:nvSpPr>
            <p:cNvPr id="7550" name="Google Shape;7550;p6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2"/>
          <p:cNvGrpSpPr/>
          <p:nvPr/>
        </p:nvGrpSpPr>
        <p:grpSpPr>
          <a:xfrm>
            <a:off x="7441485" y="2241827"/>
            <a:ext cx="395755" cy="452835"/>
            <a:chOff x="-16775350" y="3683300"/>
            <a:chExt cx="267800" cy="306425"/>
          </a:xfrm>
        </p:grpSpPr>
        <p:sp>
          <p:nvSpPr>
            <p:cNvPr id="7554" name="Google Shape;7554;p6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62"/>
          <p:cNvGrpSpPr/>
          <p:nvPr/>
        </p:nvGrpSpPr>
        <p:grpSpPr>
          <a:xfrm>
            <a:off x="7413536" y="2796870"/>
            <a:ext cx="451653" cy="449288"/>
            <a:chOff x="-16794250" y="4058225"/>
            <a:chExt cx="305625" cy="304025"/>
          </a:xfrm>
        </p:grpSpPr>
        <p:sp>
          <p:nvSpPr>
            <p:cNvPr id="7558" name="Google Shape;7558;p6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7" name="Google Shape;7567;p6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8" name="Google Shape;7568;p62"/>
          <p:cNvGrpSpPr/>
          <p:nvPr/>
        </p:nvGrpSpPr>
        <p:grpSpPr>
          <a:xfrm>
            <a:off x="2414953" y="1689573"/>
            <a:ext cx="457453" cy="449325"/>
            <a:chOff x="-20199150" y="3317850"/>
            <a:chExt cx="309550" cy="304050"/>
          </a:xfrm>
        </p:grpSpPr>
        <p:sp>
          <p:nvSpPr>
            <p:cNvPr id="7569" name="Google Shape;7569;p6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62"/>
          <p:cNvGrpSpPr/>
          <p:nvPr/>
        </p:nvGrpSpPr>
        <p:grpSpPr>
          <a:xfrm>
            <a:off x="2417281" y="2242861"/>
            <a:ext cx="452798" cy="450766"/>
            <a:chOff x="-20199150" y="3693150"/>
            <a:chExt cx="306400" cy="305025"/>
          </a:xfrm>
        </p:grpSpPr>
        <p:sp>
          <p:nvSpPr>
            <p:cNvPr id="7577" name="Google Shape;7577;p6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62"/>
          <p:cNvGrpSpPr/>
          <p:nvPr/>
        </p:nvGrpSpPr>
        <p:grpSpPr>
          <a:xfrm>
            <a:off x="2417854" y="2795687"/>
            <a:ext cx="451653" cy="451653"/>
            <a:chOff x="-20197575" y="4066875"/>
            <a:chExt cx="305625" cy="305625"/>
          </a:xfrm>
        </p:grpSpPr>
        <p:sp>
          <p:nvSpPr>
            <p:cNvPr id="7584" name="Google Shape;7584;p6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62"/>
          <p:cNvGrpSpPr/>
          <p:nvPr/>
        </p:nvGrpSpPr>
        <p:grpSpPr>
          <a:xfrm>
            <a:off x="5200071" y="1687520"/>
            <a:ext cx="449325" cy="453426"/>
            <a:chOff x="-18271050" y="3333200"/>
            <a:chExt cx="304050" cy="306825"/>
          </a:xfrm>
        </p:grpSpPr>
        <p:sp>
          <p:nvSpPr>
            <p:cNvPr id="7593" name="Google Shape;7593;p6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62"/>
          <p:cNvGrpSpPr/>
          <p:nvPr/>
        </p:nvGrpSpPr>
        <p:grpSpPr>
          <a:xfrm>
            <a:off x="5200644" y="2244171"/>
            <a:ext cx="448180" cy="448143"/>
            <a:chOff x="-18270275" y="3710875"/>
            <a:chExt cx="303275" cy="303250"/>
          </a:xfrm>
        </p:grpSpPr>
        <p:sp>
          <p:nvSpPr>
            <p:cNvPr id="7599" name="Google Shape;7599;p6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62"/>
          <p:cNvGrpSpPr/>
          <p:nvPr/>
        </p:nvGrpSpPr>
        <p:grpSpPr>
          <a:xfrm>
            <a:off x="5254196" y="2797422"/>
            <a:ext cx="341076" cy="448180"/>
            <a:chOff x="-18234025" y="4084200"/>
            <a:chExt cx="230800" cy="303275"/>
          </a:xfrm>
        </p:grpSpPr>
        <p:sp>
          <p:nvSpPr>
            <p:cNvPr id="7606" name="Google Shape;7606;p6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2"/>
          <p:cNvGrpSpPr/>
          <p:nvPr/>
        </p:nvGrpSpPr>
        <p:grpSpPr>
          <a:xfrm>
            <a:off x="2366751" y="3341641"/>
            <a:ext cx="449325" cy="450470"/>
            <a:chOff x="-16419350" y="3308400"/>
            <a:chExt cx="304050" cy="304825"/>
          </a:xfrm>
        </p:grpSpPr>
        <p:sp>
          <p:nvSpPr>
            <p:cNvPr id="7610" name="Google Shape;7610;p6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2"/>
          <p:cNvGrpSpPr/>
          <p:nvPr/>
        </p:nvGrpSpPr>
        <p:grpSpPr>
          <a:xfrm>
            <a:off x="4638306" y="3340423"/>
            <a:ext cx="395755" cy="452872"/>
            <a:chOff x="-16401225" y="3683275"/>
            <a:chExt cx="267800" cy="306450"/>
          </a:xfrm>
        </p:grpSpPr>
        <p:sp>
          <p:nvSpPr>
            <p:cNvPr id="7618" name="Google Shape;7618;p6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2"/>
          <p:cNvGrpSpPr/>
          <p:nvPr/>
        </p:nvGrpSpPr>
        <p:grpSpPr>
          <a:xfrm>
            <a:off x="8003755" y="2797062"/>
            <a:ext cx="450470" cy="448180"/>
            <a:chOff x="-16419350" y="4058200"/>
            <a:chExt cx="304825" cy="303275"/>
          </a:xfrm>
        </p:grpSpPr>
        <p:sp>
          <p:nvSpPr>
            <p:cNvPr id="7626" name="Google Shape;7626;p6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62"/>
          <p:cNvGrpSpPr/>
          <p:nvPr/>
        </p:nvGrpSpPr>
        <p:grpSpPr>
          <a:xfrm>
            <a:off x="4030643" y="3343080"/>
            <a:ext cx="450507" cy="447589"/>
            <a:chOff x="-15296200" y="3326900"/>
            <a:chExt cx="304850" cy="302875"/>
          </a:xfrm>
        </p:grpSpPr>
        <p:sp>
          <p:nvSpPr>
            <p:cNvPr id="7634" name="Google Shape;7634;p6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62"/>
          <p:cNvGrpSpPr/>
          <p:nvPr/>
        </p:nvGrpSpPr>
        <p:grpSpPr>
          <a:xfrm>
            <a:off x="2946296" y="1706881"/>
            <a:ext cx="486566" cy="414708"/>
            <a:chOff x="-19835275" y="3330250"/>
            <a:chExt cx="329250" cy="280625"/>
          </a:xfrm>
        </p:grpSpPr>
        <p:sp>
          <p:nvSpPr>
            <p:cNvPr id="7640" name="Google Shape;7640;p6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62"/>
          <p:cNvGrpSpPr/>
          <p:nvPr/>
        </p:nvGrpSpPr>
        <p:grpSpPr>
          <a:xfrm>
            <a:off x="2964325" y="2243470"/>
            <a:ext cx="450507" cy="449547"/>
            <a:chOff x="-19822675" y="3692750"/>
            <a:chExt cx="304850" cy="304200"/>
          </a:xfrm>
        </p:grpSpPr>
        <p:sp>
          <p:nvSpPr>
            <p:cNvPr id="7644" name="Google Shape;7644;p6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62"/>
          <p:cNvGrpSpPr/>
          <p:nvPr/>
        </p:nvGrpSpPr>
        <p:grpSpPr>
          <a:xfrm>
            <a:off x="2964916" y="2796278"/>
            <a:ext cx="449325" cy="450470"/>
            <a:chOff x="-19822675" y="4066875"/>
            <a:chExt cx="304050" cy="304825"/>
          </a:xfrm>
        </p:grpSpPr>
        <p:sp>
          <p:nvSpPr>
            <p:cNvPr id="7650" name="Google Shape;7650;p6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62"/>
          <p:cNvGrpSpPr/>
          <p:nvPr/>
        </p:nvGrpSpPr>
        <p:grpSpPr>
          <a:xfrm>
            <a:off x="5773985" y="1689571"/>
            <a:ext cx="399302" cy="449325"/>
            <a:chOff x="-17878825" y="3334400"/>
            <a:chExt cx="270200" cy="304050"/>
          </a:xfrm>
        </p:grpSpPr>
        <p:sp>
          <p:nvSpPr>
            <p:cNvPr id="7657" name="Google Shape;7657;p6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62"/>
          <p:cNvGrpSpPr/>
          <p:nvPr/>
        </p:nvGrpSpPr>
        <p:grpSpPr>
          <a:xfrm>
            <a:off x="5747809" y="2242416"/>
            <a:ext cx="451653" cy="451653"/>
            <a:chOff x="-17896150" y="3709300"/>
            <a:chExt cx="305625" cy="305625"/>
          </a:xfrm>
        </p:grpSpPr>
        <p:sp>
          <p:nvSpPr>
            <p:cNvPr id="7665" name="Google Shape;7665;p6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2"/>
          <p:cNvGrpSpPr/>
          <p:nvPr/>
        </p:nvGrpSpPr>
        <p:grpSpPr>
          <a:xfrm>
            <a:off x="5775740" y="2795686"/>
            <a:ext cx="395792" cy="451653"/>
            <a:chOff x="-17878025" y="4082625"/>
            <a:chExt cx="267825" cy="305625"/>
          </a:xfrm>
        </p:grpSpPr>
        <p:sp>
          <p:nvSpPr>
            <p:cNvPr id="7670" name="Google Shape;7670;p6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62"/>
          <p:cNvGrpSpPr/>
          <p:nvPr/>
        </p:nvGrpSpPr>
        <p:grpSpPr>
          <a:xfrm>
            <a:off x="2919632" y="3355015"/>
            <a:ext cx="450507" cy="423722"/>
            <a:chOff x="-16044450" y="3317850"/>
            <a:chExt cx="304850" cy="286725"/>
          </a:xfrm>
        </p:grpSpPr>
        <p:sp>
          <p:nvSpPr>
            <p:cNvPr id="7678" name="Google Shape;7678;p6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2" name="Google Shape;7682;p6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3" name="Google Shape;7683;p62"/>
          <p:cNvGrpSpPr/>
          <p:nvPr/>
        </p:nvGrpSpPr>
        <p:grpSpPr>
          <a:xfrm>
            <a:off x="8042149" y="2243724"/>
            <a:ext cx="373662" cy="449030"/>
            <a:chOff x="-16018450" y="4058400"/>
            <a:chExt cx="252850" cy="303850"/>
          </a:xfrm>
        </p:grpSpPr>
        <p:sp>
          <p:nvSpPr>
            <p:cNvPr id="7684" name="Google Shape;7684;p6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8" name="Google Shape;7688;p6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692" name="Shape 7692"/>
        <p:cNvGrpSpPr/>
        <p:nvPr/>
      </p:nvGrpSpPr>
      <p:grpSpPr>
        <a:xfrm>
          <a:off x="0" y="0"/>
          <a:ext cx="0" cy="0"/>
          <a:chOff x="0" y="0"/>
          <a:chExt cx="0" cy="0"/>
        </a:xfrm>
      </p:grpSpPr>
      <p:sp>
        <p:nvSpPr>
          <p:cNvPr id="7693" name="Google Shape;7693;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7694" name="Google Shape;7694;p63"/>
          <p:cNvGrpSpPr/>
          <p:nvPr/>
        </p:nvGrpSpPr>
        <p:grpSpPr>
          <a:xfrm>
            <a:off x="845901" y="1689241"/>
            <a:ext cx="442337" cy="419623"/>
            <a:chOff x="-6696925" y="3272575"/>
            <a:chExt cx="307200" cy="291425"/>
          </a:xfrm>
        </p:grpSpPr>
        <p:sp>
          <p:nvSpPr>
            <p:cNvPr id="7695" name="Google Shape;7695;p6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63"/>
          <p:cNvGrpSpPr/>
          <p:nvPr/>
        </p:nvGrpSpPr>
        <p:grpSpPr>
          <a:xfrm>
            <a:off x="845884" y="2204636"/>
            <a:ext cx="442373" cy="420775"/>
            <a:chOff x="-6690625" y="3631325"/>
            <a:chExt cx="307225" cy="292225"/>
          </a:xfrm>
        </p:grpSpPr>
        <p:sp>
          <p:nvSpPr>
            <p:cNvPr id="7698" name="Google Shape;7698;p6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63"/>
          <p:cNvGrpSpPr/>
          <p:nvPr/>
        </p:nvGrpSpPr>
        <p:grpSpPr>
          <a:xfrm>
            <a:off x="868005" y="2756972"/>
            <a:ext cx="421927" cy="419371"/>
            <a:chOff x="-6689825" y="3992050"/>
            <a:chExt cx="293025" cy="291250"/>
          </a:xfrm>
        </p:grpSpPr>
        <p:sp>
          <p:nvSpPr>
            <p:cNvPr id="7704" name="Google Shape;7704;p6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6" name="Google Shape;7716;p6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7" name="Google Shape;7717;p63"/>
          <p:cNvGrpSpPr/>
          <p:nvPr/>
        </p:nvGrpSpPr>
        <p:grpSpPr>
          <a:xfrm>
            <a:off x="3551317" y="2205192"/>
            <a:ext cx="423043" cy="419659"/>
            <a:chOff x="-4837325" y="3612425"/>
            <a:chExt cx="293800" cy="291450"/>
          </a:xfrm>
        </p:grpSpPr>
        <p:sp>
          <p:nvSpPr>
            <p:cNvPr id="7718" name="Google Shape;7718;p6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63"/>
          <p:cNvGrpSpPr/>
          <p:nvPr/>
        </p:nvGrpSpPr>
        <p:grpSpPr>
          <a:xfrm>
            <a:off x="3564349" y="2756826"/>
            <a:ext cx="420775" cy="419659"/>
            <a:chOff x="-4837325" y="3971575"/>
            <a:chExt cx="292225" cy="291450"/>
          </a:xfrm>
        </p:grpSpPr>
        <p:sp>
          <p:nvSpPr>
            <p:cNvPr id="7722" name="Google Shape;7722;p6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63"/>
          <p:cNvGrpSpPr/>
          <p:nvPr/>
        </p:nvGrpSpPr>
        <p:grpSpPr>
          <a:xfrm>
            <a:off x="6256364" y="1714185"/>
            <a:ext cx="430998" cy="369730"/>
            <a:chOff x="-3037625" y="3254850"/>
            <a:chExt cx="299325" cy="256775"/>
          </a:xfrm>
        </p:grpSpPr>
        <p:sp>
          <p:nvSpPr>
            <p:cNvPr id="7729" name="Google Shape;7729;p6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63"/>
          <p:cNvGrpSpPr/>
          <p:nvPr/>
        </p:nvGrpSpPr>
        <p:grpSpPr>
          <a:xfrm>
            <a:off x="6260324" y="2204615"/>
            <a:ext cx="423079" cy="420811"/>
            <a:chOff x="-3031325" y="3597450"/>
            <a:chExt cx="293825" cy="292250"/>
          </a:xfrm>
        </p:grpSpPr>
        <p:sp>
          <p:nvSpPr>
            <p:cNvPr id="7734" name="Google Shape;7734;p6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63"/>
          <p:cNvGrpSpPr/>
          <p:nvPr/>
        </p:nvGrpSpPr>
        <p:grpSpPr>
          <a:xfrm>
            <a:off x="6272798" y="2781214"/>
            <a:ext cx="421927" cy="370882"/>
            <a:chOff x="-3030525" y="3973150"/>
            <a:chExt cx="293025" cy="257575"/>
          </a:xfrm>
        </p:grpSpPr>
        <p:sp>
          <p:nvSpPr>
            <p:cNvPr id="7739" name="Google Shape;7739;p6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3"/>
          <p:cNvGrpSpPr/>
          <p:nvPr/>
        </p:nvGrpSpPr>
        <p:grpSpPr>
          <a:xfrm>
            <a:off x="1374391" y="3369426"/>
            <a:ext cx="421927" cy="297195"/>
            <a:chOff x="-1199300" y="3279250"/>
            <a:chExt cx="293025" cy="206400"/>
          </a:xfrm>
        </p:grpSpPr>
        <p:sp>
          <p:nvSpPr>
            <p:cNvPr id="7742" name="Google Shape;7742;p6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63"/>
          <p:cNvGrpSpPr/>
          <p:nvPr/>
        </p:nvGrpSpPr>
        <p:grpSpPr>
          <a:xfrm>
            <a:off x="1381477" y="1688773"/>
            <a:ext cx="444605" cy="420559"/>
            <a:chOff x="-6338550" y="3272950"/>
            <a:chExt cx="308775" cy="292075"/>
          </a:xfrm>
        </p:grpSpPr>
        <p:sp>
          <p:nvSpPr>
            <p:cNvPr id="7747" name="Google Shape;7747;p6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63"/>
          <p:cNvGrpSpPr/>
          <p:nvPr/>
        </p:nvGrpSpPr>
        <p:grpSpPr>
          <a:xfrm>
            <a:off x="1392817" y="2205194"/>
            <a:ext cx="421927" cy="419659"/>
            <a:chOff x="-6329100" y="3632100"/>
            <a:chExt cx="293025" cy="291450"/>
          </a:xfrm>
        </p:grpSpPr>
        <p:sp>
          <p:nvSpPr>
            <p:cNvPr id="7751" name="Google Shape;7751;p6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63"/>
          <p:cNvGrpSpPr/>
          <p:nvPr/>
        </p:nvGrpSpPr>
        <p:grpSpPr>
          <a:xfrm>
            <a:off x="1405867" y="2756828"/>
            <a:ext cx="419623" cy="419659"/>
            <a:chOff x="-6329875" y="3992050"/>
            <a:chExt cx="291425" cy="291450"/>
          </a:xfrm>
        </p:grpSpPr>
        <p:sp>
          <p:nvSpPr>
            <p:cNvPr id="7755" name="Google Shape;7755;p6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63"/>
          <p:cNvGrpSpPr/>
          <p:nvPr/>
        </p:nvGrpSpPr>
        <p:grpSpPr>
          <a:xfrm>
            <a:off x="4092004" y="1687530"/>
            <a:ext cx="423079" cy="423043"/>
            <a:chOff x="-4478975" y="3251700"/>
            <a:chExt cx="293825" cy="293800"/>
          </a:xfrm>
        </p:grpSpPr>
        <p:sp>
          <p:nvSpPr>
            <p:cNvPr id="7760" name="Google Shape;7760;p6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63"/>
          <p:cNvGrpSpPr/>
          <p:nvPr/>
        </p:nvGrpSpPr>
        <p:grpSpPr>
          <a:xfrm>
            <a:off x="4092004" y="2205192"/>
            <a:ext cx="423079" cy="419659"/>
            <a:chOff x="-4475825" y="3612425"/>
            <a:chExt cx="293825" cy="291450"/>
          </a:xfrm>
        </p:grpSpPr>
        <p:sp>
          <p:nvSpPr>
            <p:cNvPr id="7764" name="Google Shape;7764;p6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63"/>
          <p:cNvGrpSpPr/>
          <p:nvPr/>
        </p:nvGrpSpPr>
        <p:grpSpPr>
          <a:xfrm>
            <a:off x="4101077" y="2756844"/>
            <a:ext cx="428730" cy="419623"/>
            <a:chOff x="-4480550" y="3970800"/>
            <a:chExt cx="297750" cy="291425"/>
          </a:xfrm>
        </p:grpSpPr>
        <p:sp>
          <p:nvSpPr>
            <p:cNvPr id="7768" name="Google Shape;7768;p6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3"/>
          <p:cNvGrpSpPr/>
          <p:nvPr/>
        </p:nvGrpSpPr>
        <p:grpSpPr>
          <a:xfrm>
            <a:off x="6804910" y="1689221"/>
            <a:ext cx="415123" cy="419659"/>
            <a:chOff x="-2668225" y="3239075"/>
            <a:chExt cx="288300" cy="291450"/>
          </a:xfrm>
        </p:grpSpPr>
        <p:sp>
          <p:nvSpPr>
            <p:cNvPr id="7771" name="Google Shape;7771;p6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63"/>
          <p:cNvGrpSpPr/>
          <p:nvPr/>
        </p:nvGrpSpPr>
        <p:grpSpPr>
          <a:xfrm>
            <a:off x="6802066" y="2205191"/>
            <a:ext cx="420811" cy="419659"/>
            <a:chOff x="-2671375" y="3597450"/>
            <a:chExt cx="292250" cy="291450"/>
          </a:xfrm>
        </p:grpSpPr>
        <p:sp>
          <p:nvSpPr>
            <p:cNvPr id="7777" name="Google Shape;7777;p6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3"/>
          <p:cNvGrpSpPr/>
          <p:nvPr/>
        </p:nvGrpSpPr>
        <p:grpSpPr>
          <a:xfrm>
            <a:off x="6812849" y="2755691"/>
            <a:ext cx="423043" cy="421927"/>
            <a:chOff x="-2670575" y="3956600"/>
            <a:chExt cx="293800" cy="293025"/>
          </a:xfrm>
        </p:grpSpPr>
        <p:sp>
          <p:nvSpPr>
            <p:cNvPr id="7780" name="Google Shape;7780;p6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63"/>
          <p:cNvGrpSpPr/>
          <p:nvPr/>
        </p:nvGrpSpPr>
        <p:grpSpPr>
          <a:xfrm>
            <a:off x="3070370" y="3311947"/>
            <a:ext cx="426462" cy="418363"/>
            <a:chOff x="-1183550" y="3586525"/>
            <a:chExt cx="296175" cy="290550"/>
          </a:xfrm>
        </p:grpSpPr>
        <p:sp>
          <p:nvSpPr>
            <p:cNvPr id="7785" name="Google Shape;7785;p6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63"/>
          <p:cNvGrpSpPr/>
          <p:nvPr/>
        </p:nvGrpSpPr>
        <p:grpSpPr>
          <a:xfrm>
            <a:off x="1933980" y="1689799"/>
            <a:ext cx="420811" cy="418507"/>
            <a:chOff x="-5971525" y="3273750"/>
            <a:chExt cx="292250" cy="290650"/>
          </a:xfrm>
        </p:grpSpPr>
        <p:sp>
          <p:nvSpPr>
            <p:cNvPr id="7795" name="Google Shape;7795;p6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63"/>
          <p:cNvGrpSpPr/>
          <p:nvPr/>
        </p:nvGrpSpPr>
        <p:grpSpPr>
          <a:xfrm>
            <a:off x="1928310" y="2203826"/>
            <a:ext cx="432150" cy="422395"/>
            <a:chOff x="-5974675" y="3632100"/>
            <a:chExt cx="300125" cy="293350"/>
          </a:xfrm>
        </p:grpSpPr>
        <p:sp>
          <p:nvSpPr>
            <p:cNvPr id="7798" name="Google Shape;7798;p6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63"/>
          <p:cNvGrpSpPr/>
          <p:nvPr/>
        </p:nvGrpSpPr>
        <p:grpSpPr>
          <a:xfrm>
            <a:off x="1958351" y="2755694"/>
            <a:ext cx="395865" cy="421927"/>
            <a:chOff x="-5971525" y="3990475"/>
            <a:chExt cx="274925" cy="293025"/>
          </a:xfrm>
        </p:grpSpPr>
        <p:sp>
          <p:nvSpPr>
            <p:cNvPr id="7802" name="Google Shape;7802;p6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63"/>
          <p:cNvGrpSpPr/>
          <p:nvPr/>
        </p:nvGrpSpPr>
        <p:grpSpPr>
          <a:xfrm>
            <a:off x="4631558" y="1689798"/>
            <a:ext cx="420775" cy="418507"/>
            <a:chOff x="-4118225" y="3253275"/>
            <a:chExt cx="292225" cy="290650"/>
          </a:xfrm>
        </p:grpSpPr>
        <p:sp>
          <p:nvSpPr>
            <p:cNvPr id="7807" name="Google Shape;7807;p6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63"/>
          <p:cNvGrpSpPr/>
          <p:nvPr/>
        </p:nvGrpSpPr>
        <p:grpSpPr>
          <a:xfrm>
            <a:off x="4682008" y="2204922"/>
            <a:ext cx="319874" cy="420199"/>
            <a:chOff x="-4082800" y="3612425"/>
            <a:chExt cx="222150" cy="291825"/>
          </a:xfrm>
        </p:grpSpPr>
        <p:sp>
          <p:nvSpPr>
            <p:cNvPr id="7810" name="Google Shape;7810;p6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63"/>
          <p:cNvGrpSpPr/>
          <p:nvPr/>
        </p:nvGrpSpPr>
        <p:grpSpPr>
          <a:xfrm>
            <a:off x="4643456" y="2769876"/>
            <a:ext cx="420775" cy="393561"/>
            <a:chOff x="-4118225" y="3990475"/>
            <a:chExt cx="292225" cy="273325"/>
          </a:xfrm>
        </p:grpSpPr>
        <p:sp>
          <p:nvSpPr>
            <p:cNvPr id="7814" name="Google Shape;7814;p6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63"/>
          <p:cNvGrpSpPr/>
          <p:nvPr/>
        </p:nvGrpSpPr>
        <p:grpSpPr>
          <a:xfrm>
            <a:off x="7354110" y="1688087"/>
            <a:ext cx="394713" cy="421927"/>
            <a:chOff x="-2312225" y="3238300"/>
            <a:chExt cx="274125" cy="293025"/>
          </a:xfrm>
        </p:grpSpPr>
        <p:sp>
          <p:nvSpPr>
            <p:cNvPr id="7819" name="Google Shape;7819;p6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63"/>
          <p:cNvGrpSpPr/>
          <p:nvPr/>
        </p:nvGrpSpPr>
        <p:grpSpPr>
          <a:xfrm>
            <a:off x="7341062" y="2153586"/>
            <a:ext cx="420811" cy="522864"/>
            <a:chOff x="-2310650" y="3525775"/>
            <a:chExt cx="292250" cy="363125"/>
          </a:xfrm>
        </p:grpSpPr>
        <p:sp>
          <p:nvSpPr>
            <p:cNvPr id="7822" name="Google Shape;7822;p6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63"/>
          <p:cNvGrpSpPr/>
          <p:nvPr/>
        </p:nvGrpSpPr>
        <p:grpSpPr>
          <a:xfrm>
            <a:off x="7351827" y="2756825"/>
            <a:ext cx="423079" cy="419659"/>
            <a:chOff x="-2310650" y="3958175"/>
            <a:chExt cx="293825" cy="291450"/>
          </a:xfrm>
        </p:grpSpPr>
        <p:sp>
          <p:nvSpPr>
            <p:cNvPr id="7827" name="Google Shape;7827;p6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63"/>
          <p:cNvGrpSpPr/>
          <p:nvPr/>
        </p:nvGrpSpPr>
        <p:grpSpPr>
          <a:xfrm>
            <a:off x="4718688" y="3308459"/>
            <a:ext cx="424159" cy="419659"/>
            <a:chOff x="-1182750" y="3962900"/>
            <a:chExt cx="294575" cy="291450"/>
          </a:xfrm>
        </p:grpSpPr>
        <p:sp>
          <p:nvSpPr>
            <p:cNvPr id="7830" name="Google Shape;7830;p6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63"/>
          <p:cNvGrpSpPr/>
          <p:nvPr/>
        </p:nvGrpSpPr>
        <p:grpSpPr>
          <a:xfrm>
            <a:off x="2471824" y="1689223"/>
            <a:ext cx="424195" cy="419659"/>
            <a:chOff x="-5611575" y="3272950"/>
            <a:chExt cx="294600" cy="291450"/>
          </a:xfrm>
        </p:grpSpPr>
        <p:sp>
          <p:nvSpPr>
            <p:cNvPr id="7838" name="Google Shape;7838;p6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3"/>
          <p:cNvGrpSpPr/>
          <p:nvPr/>
        </p:nvGrpSpPr>
        <p:grpSpPr>
          <a:xfrm>
            <a:off x="2471824" y="2205770"/>
            <a:ext cx="424195" cy="418507"/>
            <a:chOff x="-5613150" y="3632900"/>
            <a:chExt cx="294600" cy="290650"/>
          </a:xfrm>
        </p:grpSpPr>
        <p:sp>
          <p:nvSpPr>
            <p:cNvPr id="7844" name="Google Shape;7844;p6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63"/>
          <p:cNvGrpSpPr/>
          <p:nvPr/>
        </p:nvGrpSpPr>
        <p:grpSpPr>
          <a:xfrm>
            <a:off x="2483722" y="2756270"/>
            <a:ext cx="424195" cy="420775"/>
            <a:chOff x="-5613150" y="3991275"/>
            <a:chExt cx="294600" cy="292225"/>
          </a:xfrm>
        </p:grpSpPr>
        <p:sp>
          <p:nvSpPr>
            <p:cNvPr id="7847" name="Google Shape;7847;p6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63"/>
          <p:cNvGrpSpPr/>
          <p:nvPr/>
        </p:nvGrpSpPr>
        <p:grpSpPr>
          <a:xfrm>
            <a:off x="5155210" y="1689438"/>
            <a:ext cx="434634" cy="419227"/>
            <a:chOff x="-3768700" y="3253275"/>
            <a:chExt cx="301850" cy="291150"/>
          </a:xfrm>
        </p:grpSpPr>
        <p:sp>
          <p:nvSpPr>
            <p:cNvPr id="7857" name="Google Shape;7857;p6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3"/>
          <p:cNvGrpSpPr/>
          <p:nvPr/>
        </p:nvGrpSpPr>
        <p:grpSpPr>
          <a:xfrm>
            <a:off x="5159293" y="2217090"/>
            <a:ext cx="426462" cy="395865"/>
            <a:chOff x="-3808700" y="3628950"/>
            <a:chExt cx="296175" cy="274925"/>
          </a:xfrm>
        </p:grpSpPr>
        <p:sp>
          <p:nvSpPr>
            <p:cNvPr id="7861" name="Google Shape;7861;p6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63"/>
          <p:cNvGrpSpPr/>
          <p:nvPr/>
        </p:nvGrpSpPr>
        <p:grpSpPr>
          <a:xfrm>
            <a:off x="5224504" y="2756412"/>
            <a:ext cx="419443" cy="420487"/>
            <a:chOff x="-3771675" y="3971775"/>
            <a:chExt cx="291300" cy="292025"/>
          </a:xfrm>
        </p:grpSpPr>
        <p:sp>
          <p:nvSpPr>
            <p:cNvPr id="7865" name="Google Shape;7865;p6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63"/>
          <p:cNvGrpSpPr/>
          <p:nvPr/>
        </p:nvGrpSpPr>
        <p:grpSpPr>
          <a:xfrm>
            <a:off x="7885948" y="1716461"/>
            <a:ext cx="420271" cy="320774"/>
            <a:chOff x="-1951475" y="3273100"/>
            <a:chExt cx="291875" cy="222775"/>
          </a:xfrm>
        </p:grpSpPr>
        <p:sp>
          <p:nvSpPr>
            <p:cNvPr id="7871" name="Google Shape;7871;p6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63"/>
          <p:cNvGrpSpPr/>
          <p:nvPr/>
        </p:nvGrpSpPr>
        <p:grpSpPr>
          <a:xfrm>
            <a:off x="7883429" y="2205191"/>
            <a:ext cx="425310" cy="419659"/>
            <a:chOff x="-1951475" y="3597450"/>
            <a:chExt cx="295375" cy="291450"/>
          </a:xfrm>
        </p:grpSpPr>
        <p:sp>
          <p:nvSpPr>
            <p:cNvPr id="7875" name="Google Shape;7875;p6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63"/>
          <p:cNvGrpSpPr/>
          <p:nvPr/>
        </p:nvGrpSpPr>
        <p:grpSpPr>
          <a:xfrm>
            <a:off x="7885680" y="2756825"/>
            <a:ext cx="444605" cy="419659"/>
            <a:chOff x="-1960150" y="3956600"/>
            <a:chExt cx="308775" cy="291450"/>
          </a:xfrm>
        </p:grpSpPr>
        <p:sp>
          <p:nvSpPr>
            <p:cNvPr id="7880" name="Google Shape;7880;p6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63"/>
          <p:cNvGrpSpPr/>
          <p:nvPr/>
        </p:nvGrpSpPr>
        <p:grpSpPr>
          <a:xfrm>
            <a:off x="1939718" y="3307636"/>
            <a:ext cx="420775" cy="420775"/>
            <a:chOff x="-804700" y="3226500"/>
            <a:chExt cx="292225" cy="292225"/>
          </a:xfrm>
        </p:grpSpPr>
        <p:sp>
          <p:nvSpPr>
            <p:cNvPr id="7883" name="Google Shape;7883;p6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63"/>
          <p:cNvGrpSpPr/>
          <p:nvPr/>
        </p:nvGrpSpPr>
        <p:grpSpPr>
          <a:xfrm>
            <a:off x="3019809" y="1688647"/>
            <a:ext cx="420775" cy="420811"/>
            <a:chOff x="-5251625" y="3272950"/>
            <a:chExt cx="292225" cy="292250"/>
          </a:xfrm>
        </p:grpSpPr>
        <p:sp>
          <p:nvSpPr>
            <p:cNvPr id="7891" name="Google Shape;7891;p6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63"/>
          <p:cNvGrpSpPr/>
          <p:nvPr/>
        </p:nvGrpSpPr>
        <p:grpSpPr>
          <a:xfrm>
            <a:off x="3016407" y="2204348"/>
            <a:ext cx="427578" cy="421351"/>
            <a:chOff x="-5254775" y="3631325"/>
            <a:chExt cx="296950" cy="292625"/>
          </a:xfrm>
        </p:grpSpPr>
        <p:sp>
          <p:nvSpPr>
            <p:cNvPr id="7895" name="Google Shape;7895;p6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63"/>
          <p:cNvGrpSpPr/>
          <p:nvPr/>
        </p:nvGrpSpPr>
        <p:grpSpPr>
          <a:xfrm>
            <a:off x="3032265" y="2756270"/>
            <a:ext cx="419659" cy="420775"/>
            <a:chOff x="-5251625" y="3991275"/>
            <a:chExt cx="291450" cy="292225"/>
          </a:xfrm>
        </p:grpSpPr>
        <p:sp>
          <p:nvSpPr>
            <p:cNvPr id="7903" name="Google Shape;7903;p6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3"/>
          <p:cNvGrpSpPr/>
          <p:nvPr/>
        </p:nvGrpSpPr>
        <p:grpSpPr>
          <a:xfrm>
            <a:off x="5772848" y="1689240"/>
            <a:ext cx="319874" cy="419623"/>
            <a:chOff x="-3365275" y="3253275"/>
            <a:chExt cx="222150" cy="291425"/>
          </a:xfrm>
        </p:grpSpPr>
        <p:sp>
          <p:nvSpPr>
            <p:cNvPr id="7909" name="Google Shape;7909;p6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3"/>
          <p:cNvGrpSpPr/>
          <p:nvPr/>
        </p:nvGrpSpPr>
        <p:grpSpPr>
          <a:xfrm>
            <a:off x="5746786" y="2204058"/>
            <a:ext cx="371998" cy="421927"/>
            <a:chOff x="-3383375" y="3611625"/>
            <a:chExt cx="258350" cy="293025"/>
          </a:xfrm>
        </p:grpSpPr>
        <p:sp>
          <p:nvSpPr>
            <p:cNvPr id="7912" name="Google Shape;7912;p6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63"/>
          <p:cNvGrpSpPr/>
          <p:nvPr/>
        </p:nvGrpSpPr>
        <p:grpSpPr>
          <a:xfrm>
            <a:off x="5809135" y="2756826"/>
            <a:ext cx="271097" cy="419659"/>
            <a:chOff x="-3347950" y="3971575"/>
            <a:chExt cx="188275" cy="291450"/>
          </a:xfrm>
        </p:grpSpPr>
        <p:sp>
          <p:nvSpPr>
            <p:cNvPr id="7915" name="Google Shape;7915;p6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63"/>
          <p:cNvGrpSpPr/>
          <p:nvPr/>
        </p:nvGrpSpPr>
        <p:grpSpPr>
          <a:xfrm>
            <a:off x="858994" y="3307061"/>
            <a:ext cx="371998" cy="421927"/>
            <a:chOff x="-1575775" y="3238300"/>
            <a:chExt cx="258350" cy="293025"/>
          </a:xfrm>
        </p:grpSpPr>
        <p:sp>
          <p:nvSpPr>
            <p:cNvPr id="7919" name="Google Shape;7919;p6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63"/>
          <p:cNvGrpSpPr/>
          <p:nvPr/>
        </p:nvGrpSpPr>
        <p:grpSpPr>
          <a:xfrm>
            <a:off x="2503892" y="3309051"/>
            <a:ext cx="423079" cy="424159"/>
            <a:chOff x="-1591550" y="3597475"/>
            <a:chExt cx="293825" cy="294575"/>
          </a:xfrm>
        </p:grpSpPr>
        <p:sp>
          <p:nvSpPr>
            <p:cNvPr id="7925" name="Google Shape;7925;p6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63"/>
          <p:cNvGrpSpPr/>
          <p:nvPr/>
        </p:nvGrpSpPr>
        <p:grpSpPr>
          <a:xfrm>
            <a:off x="4153362" y="3318663"/>
            <a:ext cx="421927" cy="399248"/>
            <a:chOff x="-1592325" y="3957400"/>
            <a:chExt cx="293025" cy="277275"/>
          </a:xfrm>
        </p:grpSpPr>
        <p:sp>
          <p:nvSpPr>
            <p:cNvPr id="7929" name="Google Shape;7929;p6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63"/>
          <p:cNvGrpSpPr/>
          <p:nvPr/>
        </p:nvGrpSpPr>
        <p:grpSpPr>
          <a:xfrm>
            <a:off x="3640232" y="3310744"/>
            <a:ext cx="369730" cy="420775"/>
            <a:chOff x="-778700" y="3612425"/>
            <a:chExt cx="256775" cy="292225"/>
          </a:xfrm>
        </p:grpSpPr>
        <p:sp>
          <p:nvSpPr>
            <p:cNvPr id="7934" name="Google Shape;7934;p6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63"/>
          <p:cNvGrpSpPr/>
          <p:nvPr/>
        </p:nvGrpSpPr>
        <p:grpSpPr>
          <a:xfrm>
            <a:off x="6111733" y="3828305"/>
            <a:ext cx="340731" cy="387641"/>
            <a:chOff x="7728464" y="1561258"/>
            <a:chExt cx="349719" cy="397866"/>
          </a:xfrm>
        </p:grpSpPr>
        <p:sp>
          <p:nvSpPr>
            <p:cNvPr id="7941" name="Google Shape;7941;p6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63"/>
          <p:cNvGrpSpPr/>
          <p:nvPr/>
        </p:nvGrpSpPr>
        <p:grpSpPr>
          <a:xfrm>
            <a:off x="4034702" y="3828305"/>
            <a:ext cx="387681" cy="387641"/>
            <a:chOff x="5611350" y="1561258"/>
            <a:chExt cx="397907" cy="397866"/>
          </a:xfrm>
        </p:grpSpPr>
        <p:sp>
          <p:nvSpPr>
            <p:cNvPr id="7944" name="Google Shape;7944;p6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63"/>
          <p:cNvGrpSpPr/>
          <p:nvPr/>
        </p:nvGrpSpPr>
        <p:grpSpPr>
          <a:xfrm>
            <a:off x="4553987" y="3925571"/>
            <a:ext cx="387610" cy="193109"/>
            <a:chOff x="6140660" y="1661097"/>
            <a:chExt cx="397835" cy="198202"/>
          </a:xfrm>
        </p:grpSpPr>
        <p:sp>
          <p:nvSpPr>
            <p:cNvPr id="7949" name="Google Shape;7949;p6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63"/>
          <p:cNvGrpSpPr/>
          <p:nvPr/>
        </p:nvGrpSpPr>
        <p:grpSpPr>
          <a:xfrm>
            <a:off x="5073202" y="3828305"/>
            <a:ext cx="387681" cy="387641"/>
            <a:chOff x="6669907" y="1561258"/>
            <a:chExt cx="397907" cy="397866"/>
          </a:xfrm>
        </p:grpSpPr>
        <p:sp>
          <p:nvSpPr>
            <p:cNvPr id="7954" name="Google Shape;7954;p6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63"/>
          <p:cNvGrpSpPr/>
          <p:nvPr/>
        </p:nvGrpSpPr>
        <p:grpSpPr>
          <a:xfrm>
            <a:off x="5592488" y="3828305"/>
            <a:ext cx="387641" cy="387641"/>
            <a:chOff x="7199196" y="1561258"/>
            <a:chExt cx="397866" cy="397866"/>
          </a:xfrm>
        </p:grpSpPr>
        <p:sp>
          <p:nvSpPr>
            <p:cNvPr id="7960" name="Google Shape;7960;p6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63"/>
          <p:cNvGrpSpPr/>
          <p:nvPr/>
        </p:nvGrpSpPr>
        <p:grpSpPr>
          <a:xfrm>
            <a:off x="1958433" y="3885842"/>
            <a:ext cx="387681" cy="272572"/>
            <a:chOff x="3386036" y="1746339"/>
            <a:chExt cx="397907" cy="279762"/>
          </a:xfrm>
        </p:grpSpPr>
        <p:sp>
          <p:nvSpPr>
            <p:cNvPr id="7964" name="Google Shape;7964;p6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63"/>
          <p:cNvGrpSpPr/>
          <p:nvPr/>
        </p:nvGrpSpPr>
        <p:grpSpPr>
          <a:xfrm>
            <a:off x="2996130" y="3828288"/>
            <a:ext cx="387681" cy="387681"/>
            <a:chOff x="4417380" y="1687279"/>
            <a:chExt cx="397907" cy="397907"/>
          </a:xfrm>
        </p:grpSpPr>
        <p:sp>
          <p:nvSpPr>
            <p:cNvPr id="7967" name="Google Shape;7967;p6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63"/>
          <p:cNvGrpSpPr/>
          <p:nvPr/>
        </p:nvGrpSpPr>
        <p:grpSpPr>
          <a:xfrm>
            <a:off x="7942611" y="3308537"/>
            <a:ext cx="387661" cy="387661"/>
            <a:chOff x="2869999" y="1687279"/>
            <a:chExt cx="397887" cy="397887"/>
          </a:xfrm>
        </p:grpSpPr>
        <p:sp>
          <p:nvSpPr>
            <p:cNvPr id="7970" name="Google Shape;7970;p6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63"/>
          <p:cNvGrpSpPr/>
          <p:nvPr/>
        </p:nvGrpSpPr>
        <p:grpSpPr>
          <a:xfrm>
            <a:off x="2477718" y="3828664"/>
            <a:ext cx="386807" cy="386929"/>
            <a:chOff x="3902887" y="1687655"/>
            <a:chExt cx="397010" cy="397135"/>
          </a:xfrm>
        </p:grpSpPr>
        <p:sp>
          <p:nvSpPr>
            <p:cNvPr id="7973" name="Google Shape;7973;p6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63"/>
          <p:cNvGrpSpPr/>
          <p:nvPr/>
        </p:nvGrpSpPr>
        <p:grpSpPr>
          <a:xfrm>
            <a:off x="3515416" y="3828288"/>
            <a:ext cx="387681" cy="387681"/>
            <a:chOff x="4933458" y="1687279"/>
            <a:chExt cx="397907" cy="397907"/>
          </a:xfrm>
        </p:grpSpPr>
        <p:sp>
          <p:nvSpPr>
            <p:cNvPr id="7976" name="Google Shape;7976;p6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63"/>
          <p:cNvGrpSpPr/>
          <p:nvPr/>
        </p:nvGrpSpPr>
        <p:grpSpPr>
          <a:xfrm>
            <a:off x="6348367" y="3308537"/>
            <a:ext cx="387661" cy="387661"/>
            <a:chOff x="1379798" y="1723250"/>
            <a:chExt cx="397887" cy="397887"/>
          </a:xfrm>
        </p:grpSpPr>
        <p:sp>
          <p:nvSpPr>
            <p:cNvPr id="7979" name="Google Shape;7979;p6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3"/>
          <p:cNvGrpSpPr/>
          <p:nvPr/>
        </p:nvGrpSpPr>
        <p:grpSpPr>
          <a:xfrm>
            <a:off x="5286246" y="3308537"/>
            <a:ext cx="387681" cy="387661"/>
            <a:chOff x="266768" y="1721375"/>
            <a:chExt cx="397907" cy="397887"/>
          </a:xfrm>
        </p:grpSpPr>
        <p:sp>
          <p:nvSpPr>
            <p:cNvPr id="7984" name="Google Shape;7984;p6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63"/>
          <p:cNvGrpSpPr/>
          <p:nvPr/>
        </p:nvGrpSpPr>
        <p:grpSpPr>
          <a:xfrm>
            <a:off x="5817327" y="3308537"/>
            <a:ext cx="387641" cy="387661"/>
            <a:chOff x="864491" y="1723250"/>
            <a:chExt cx="397866" cy="397887"/>
          </a:xfrm>
        </p:grpSpPr>
        <p:sp>
          <p:nvSpPr>
            <p:cNvPr id="7987" name="Google Shape;7987;p6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0" name="Google Shape;7990;p6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1" name="Google Shape;7991;p63"/>
          <p:cNvGrpSpPr/>
          <p:nvPr/>
        </p:nvGrpSpPr>
        <p:grpSpPr>
          <a:xfrm>
            <a:off x="7411672" y="3308924"/>
            <a:ext cx="387539" cy="386888"/>
            <a:chOff x="2408992" y="1722875"/>
            <a:chExt cx="397761" cy="397093"/>
          </a:xfrm>
        </p:grpSpPr>
        <p:sp>
          <p:nvSpPr>
            <p:cNvPr id="7992" name="Google Shape;7992;p6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997" name="Shape 7997"/>
        <p:cNvGrpSpPr/>
        <p:nvPr/>
      </p:nvGrpSpPr>
      <p:grpSpPr>
        <a:xfrm>
          <a:off x="0" y="0"/>
          <a:ext cx="0" cy="0"/>
          <a:chOff x="0" y="0"/>
          <a:chExt cx="0" cy="0"/>
        </a:xfrm>
      </p:grpSpPr>
      <p:pic>
        <p:nvPicPr>
          <p:cNvPr id="7998" name="Google Shape;7998;p6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idx="1" type="subTitle"/>
          </p:nvPr>
        </p:nvSpPr>
        <p:spPr>
          <a:xfrm>
            <a:off x="1882236" y="1679325"/>
            <a:ext cx="5352000" cy="166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t>Would you rather be an astronaut or a SCUBA diver?</a:t>
            </a:r>
            <a:endParaRPr/>
          </a:p>
        </p:txBody>
      </p:sp>
      <p:sp>
        <p:nvSpPr>
          <p:cNvPr id="235" name="Google Shape;235;p38"/>
          <p:cNvSpPr txBox="1"/>
          <p:nvPr>
            <p:ph type="title"/>
          </p:nvPr>
        </p:nvSpPr>
        <p:spPr>
          <a:xfrm>
            <a:off x="0" y="0"/>
            <a:ext cx="4189500" cy="1374000"/>
          </a:xfrm>
          <a:prstGeom prst="rect">
            <a:avLst/>
          </a:prstGeom>
        </p:spPr>
        <p:txBody>
          <a:bodyPr anchorCtr="0" anchor="t" bIns="91425" lIns="91425" spcFirstLastPara="1" rIns="91425" wrap="square" tIns="169200">
            <a:noAutofit/>
          </a:bodyPr>
          <a:lstStyle/>
          <a:p>
            <a:pPr indent="0" lvl="0" marL="0" rtl="0" algn="ctr">
              <a:spcBef>
                <a:spcPts val="0"/>
              </a:spcBef>
              <a:spcAft>
                <a:spcPts val="0"/>
              </a:spcAft>
              <a:buNone/>
            </a:pPr>
            <a:r>
              <a:rPr lang="en"/>
              <a:t>Icebreaker!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93400" y="540000"/>
            <a:ext cx="29493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problem</a:t>
            </a:r>
            <a:endParaRPr/>
          </a:p>
        </p:txBody>
      </p:sp>
      <p:sp>
        <p:nvSpPr>
          <p:cNvPr id="241" name="Google Shape;241;p39"/>
          <p:cNvSpPr txBox="1"/>
          <p:nvPr>
            <p:ph idx="1" type="subTitle"/>
          </p:nvPr>
        </p:nvSpPr>
        <p:spPr>
          <a:xfrm>
            <a:off x="1587650" y="1806700"/>
            <a:ext cx="6160800" cy="2153700"/>
          </a:xfrm>
          <a:prstGeom prst="rect">
            <a:avLst/>
          </a:prstGeom>
        </p:spPr>
        <p:txBody>
          <a:bodyPr anchorCtr="0" anchor="t" bIns="91425" lIns="91425" spcFirstLastPara="1" rIns="91425" wrap="square" tIns="91425">
            <a:noAutofit/>
          </a:bodyPr>
          <a:lstStyle/>
          <a:p>
            <a:pPr indent="0" lvl="0" marL="0" rtl="0" algn="l">
              <a:spcBef>
                <a:spcPts val="300"/>
              </a:spcBef>
              <a:spcAft>
                <a:spcPts val="1600"/>
              </a:spcAft>
              <a:buNone/>
            </a:pPr>
            <a:r>
              <a:rPr lang="en" sz="1900"/>
              <a:t>There is no </a:t>
            </a:r>
            <a:r>
              <a:rPr i="1" lang="en" sz="1900"/>
              <a:t>simple, reliable, affordable, admin-friendly </a:t>
            </a:r>
            <a:r>
              <a:rPr lang="en" sz="1900"/>
              <a:t>way to </a:t>
            </a:r>
            <a:r>
              <a:rPr b="1" lang="en" sz="1900">
                <a:latin typeface="Cabin"/>
                <a:ea typeface="Cabin"/>
                <a:cs typeface="Cabin"/>
                <a:sym typeface="Cabin"/>
              </a:rPr>
              <a:t>generate valid test records</a:t>
            </a:r>
            <a:r>
              <a:rPr lang="en" sz="1900"/>
              <a:t> and </a:t>
            </a:r>
            <a:r>
              <a:rPr b="1" lang="en" sz="1900">
                <a:latin typeface="Cabin"/>
                <a:ea typeface="Cabin"/>
                <a:cs typeface="Cabin"/>
                <a:sym typeface="Cabin"/>
              </a:rPr>
              <a:t>move them between Salesforce environments. </a:t>
            </a:r>
            <a:endParaRPr b="1" sz="1900">
              <a:latin typeface="Cabin"/>
              <a:ea typeface="Cabin"/>
              <a:cs typeface="Cabin"/>
              <a:sym typeface="Cab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93400" y="540000"/>
            <a:ext cx="29493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solution</a:t>
            </a:r>
            <a:endParaRPr/>
          </a:p>
        </p:txBody>
      </p:sp>
      <p:sp>
        <p:nvSpPr>
          <p:cNvPr id="247" name="Google Shape;247;p40"/>
          <p:cNvSpPr txBox="1"/>
          <p:nvPr>
            <p:ph idx="1" type="subTitle"/>
          </p:nvPr>
        </p:nvSpPr>
        <p:spPr>
          <a:xfrm>
            <a:off x="1587650" y="1806700"/>
            <a:ext cx="6160800" cy="2153700"/>
          </a:xfrm>
          <a:prstGeom prst="rect">
            <a:avLst/>
          </a:prstGeom>
        </p:spPr>
        <p:txBody>
          <a:bodyPr anchorCtr="0" anchor="t" bIns="91425" lIns="91425" spcFirstLastPara="1" rIns="91425" wrap="square" tIns="91425">
            <a:noAutofit/>
          </a:bodyPr>
          <a:lstStyle/>
          <a:p>
            <a:pPr indent="-349250" lvl="0" marL="457200" rtl="0" algn="l">
              <a:spcBef>
                <a:spcPts val="300"/>
              </a:spcBef>
              <a:spcAft>
                <a:spcPts val="0"/>
              </a:spcAft>
              <a:buSzPts val="1900"/>
              <a:buFont typeface="Cabin"/>
              <a:buAutoNum type="arabicPeriod"/>
            </a:pPr>
            <a:r>
              <a:rPr lang="en" sz="1900"/>
              <a:t>Develop tooling and an admin-friendly UI to create valid test data.  (In progress)</a:t>
            </a:r>
            <a:br>
              <a:rPr lang="en" sz="1900"/>
            </a:br>
            <a:endParaRPr sz="1900"/>
          </a:p>
          <a:p>
            <a:pPr indent="-349250" lvl="0" marL="457200" rtl="0" algn="l">
              <a:spcBef>
                <a:spcPts val="0"/>
              </a:spcBef>
              <a:spcAft>
                <a:spcPts val="0"/>
              </a:spcAft>
              <a:buSzPts val="1900"/>
              <a:buFont typeface="Cabin"/>
              <a:buAutoNum type="arabicPeriod"/>
            </a:pPr>
            <a:r>
              <a:rPr lang="en" sz="1900"/>
              <a:t>Create clear, precise, empowering documentation of currently available products/tools and scenarios where they are most appropriate.  (In progress)</a:t>
            </a:r>
            <a:endParaRPr b="1" sz="1900">
              <a:latin typeface="Cabin"/>
              <a:ea typeface="Cabin"/>
              <a:cs typeface="Cabin"/>
              <a:sym typeface="Cab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grpSp>
        <p:nvGrpSpPr>
          <p:cNvPr id="252" name="Google Shape;252;p41"/>
          <p:cNvGrpSpPr/>
          <p:nvPr/>
        </p:nvGrpSpPr>
        <p:grpSpPr>
          <a:xfrm flipH="1">
            <a:off x="784307" y="2064000"/>
            <a:ext cx="1080117" cy="797675"/>
            <a:chOff x="1573150" y="3409196"/>
            <a:chExt cx="1552561" cy="1146579"/>
          </a:xfrm>
        </p:grpSpPr>
        <p:sp>
          <p:nvSpPr>
            <p:cNvPr id="253" name="Google Shape;253;p41"/>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p:nvPr/>
          </p:nvSpPr>
          <p:spPr>
            <a:xfrm>
              <a:off x="2547231" y="426700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1"/>
            <p:cNvSpPr/>
            <p:nvPr/>
          </p:nvSpPr>
          <p:spPr>
            <a:xfrm>
              <a:off x="2415660" y="3409196"/>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p:nvPr/>
          </p:nvSpPr>
          <p:spPr>
            <a:xfrm>
              <a:off x="2889836" y="3465713"/>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p:nvPr/>
          </p:nvSpPr>
          <p:spPr>
            <a:xfrm>
              <a:off x="2719418" y="3801681"/>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41"/>
          <p:cNvSpPr txBox="1"/>
          <p:nvPr>
            <p:ph type="title"/>
          </p:nvPr>
        </p:nvSpPr>
        <p:spPr>
          <a:xfrm>
            <a:off x="2141350" y="542525"/>
            <a:ext cx="46353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TIMELINE</a:t>
            </a:r>
            <a:endParaRPr/>
          </a:p>
        </p:txBody>
      </p:sp>
      <p:grpSp>
        <p:nvGrpSpPr>
          <p:cNvPr id="259" name="Google Shape;259;p41"/>
          <p:cNvGrpSpPr/>
          <p:nvPr/>
        </p:nvGrpSpPr>
        <p:grpSpPr>
          <a:xfrm>
            <a:off x="3191341" y="2064000"/>
            <a:ext cx="1080117" cy="797675"/>
            <a:chOff x="1573150" y="3409196"/>
            <a:chExt cx="1552561" cy="1146579"/>
          </a:xfrm>
        </p:grpSpPr>
        <p:sp>
          <p:nvSpPr>
            <p:cNvPr id="260" name="Google Shape;260;p41"/>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1"/>
            <p:cNvSpPr/>
            <p:nvPr/>
          </p:nvSpPr>
          <p:spPr>
            <a:xfrm>
              <a:off x="2547231" y="426700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1"/>
            <p:cNvSpPr/>
            <p:nvPr/>
          </p:nvSpPr>
          <p:spPr>
            <a:xfrm>
              <a:off x="2415660" y="3409196"/>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p:nvPr/>
          </p:nvSpPr>
          <p:spPr>
            <a:xfrm>
              <a:off x="2889836" y="3465713"/>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a:off x="2719418" y="3801681"/>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5" name="Google Shape;265;p41"/>
          <p:cNvCxnSpPr/>
          <p:nvPr/>
        </p:nvCxnSpPr>
        <p:spPr>
          <a:xfrm>
            <a:off x="1472948" y="2510775"/>
            <a:ext cx="5972100" cy="11100"/>
          </a:xfrm>
          <a:prstGeom prst="straightConnector1">
            <a:avLst/>
          </a:prstGeom>
          <a:noFill/>
          <a:ln cap="flat" cmpd="sng" w="38100">
            <a:solidFill>
              <a:schemeClr val="lt2"/>
            </a:solidFill>
            <a:prstDash val="dot"/>
            <a:round/>
            <a:headEnd len="med" w="med" type="none"/>
            <a:tailEnd len="med" w="med" type="none"/>
          </a:ln>
        </p:spPr>
      </p:cxnSp>
      <p:sp>
        <p:nvSpPr>
          <p:cNvPr id="266" name="Google Shape;266;p41"/>
          <p:cNvSpPr txBox="1"/>
          <p:nvPr/>
        </p:nvSpPr>
        <p:spPr>
          <a:xfrm>
            <a:off x="3135474" y="2261950"/>
            <a:ext cx="9345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March 2020 Sprint</a:t>
            </a:r>
            <a:endParaRPr b="1" sz="1600">
              <a:solidFill>
                <a:schemeClr val="lt1"/>
              </a:solidFill>
              <a:latin typeface="Lora"/>
              <a:ea typeface="Lora"/>
              <a:cs typeface="Lora"/>
              <a:sym typeface="Lora"/>
            </a:endParaRPr>
          </a:p>
        </p:txBody>
      </p:sp>
      <p:sp>
        <p:nvSpPr>
          <p:cNvPr id="267" name="Google Shape;267;p41"/>
          <p:cNvSpPr txBox="1"/>
          <p:nvPr/>
        </p:nvSpPr>
        <p:spPr>
          <a:xfrm>
            <a:off x="1100424" y="2261950"/>
            <a:ext cx="8055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Fall 2019 Sprint</a:t>
            </a:r>
            <a:endParaRPr b="1" sz="1600">
              <a:solidFill>
                <a:schemeClr val="lt1"/>
              </a:solidFill>
              <a:latin typeface="Lora"/>
              <a:ea typeface="Lora"/>
              <a:cs typeface="Lora"/>
              <a:sym typeface="Lora"/>
            </a:endParaRPr>
          </a:p>
        </p:txBody>
      </p:sp>
      <p:sp>
        <p:nvSpPr>
          <p:cNvPr id="268" name="Google Shape;268;p41"/>
          <p:cNvSpPr txBox="1"/>
          <p:nvPr/>
        </p:nvSpPr>
        <p:spPr>
          <a:xfrm>
            <a:off x="2797418" y="3162775"/>
            <a:ext cx="14709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Defined use cases, decided that Snowfakery does a good job solving the technical problem</a:t>
            </a:r>
            <a:endParaRPr>
              <a:solidFill>
                <a:srgbClr val="434343"/>
              </a:solidFill>
              <a:latin typeface="Cabin Regular"/>
              <a:ea typeface="Cabin Regular"/>
              <a:cs typeface="Cabin Regular"/>
              <a:sym typeface="Cabin Regular"/>
            </a:endParaRPr>
          </a:p>
        </p:txBody>
      </p:sp>
      <p:cxnSp>
        <p:nvCxnSpPr>
          <p:cNvPr id="269" name="Google Shape;269;p41"/>
          <p:cNvCxnSpPr/>
          <p:nvPr/>
        </p:nvCxnSpPr>
        <p:spPr>
          <a:xfrm>
            <a:off x="3535633" y="2709788"/>
            <a:ext cx="0" cy="495300"/>
          </a:xfrm>
          <a:prstGeom prst="straightConnector1">
            <a:avLst/>
          </a:prstGeom>
          <a:noFill/>
          <a:ln cap="flat" cmpd="sng" w="38100">
            <a:solidFill>
              <a:schemeClr val="lt2"/>
            </a:solidFill>
            <a:prstDash val="dot"/>
            <a:round/>
            <a:headEnd len="med" w="med" type="none"/>
            <a:tailEnd len="med" w="med" type="none"/>
          </a:ln>
        </p:spPr>
      </p:cxnSp>
      <p:cxnSp>
        <p:nvCxnSpPr>
          <p:cNvPr id="270" name="Google Shape;270;p41"/>
          <p:cNvCxnSpPr/>
          <p:nvPr/>
        </p:nvCxnSpPr>
        <p:spPr>
          <a:xfrm>
            <a:off x="1510050" y="2709788"/>
            <a:ext cx="0" cy="495300"/>
          </a:xfrm>
          <a:prstGeom prst="straightConnector1">
            <a:avLst/>
          </a:prstGeom>
          <a:noFill/>
          <a:ln cap="flat" cmpd="sng" w="38100">
            <a:solidFill>
              <a:schemeClr val="lt2"/>
            </a:solidFill>
            <a:prstDash val="dot"/>
            <a:round/>
            <a:headEnd len="med" w="med" type="none"/>
            <a:tailEnd len="med" w="med" type="none"/>
          </a:ln>
        </p:spPr>
      </p:cxnSp>
      <p:sp>
        <p:nvSpPr>
          <p:cNvPr id="271" name="Google Shape;271;p41"/>
          <p:cNvSpPr txBox="1"/>
          <p:nvPr/>
        </p:nvSpPr>
        <p:spPr>
          <a:xfrm>
            <a:off x="774600" y="3162775"/>
            <a:ext cx="14709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Project established at Philadelphia Sprint</a:t>
            </a:r>
            <a:endParaRPr>
              <a:solidFill>
                <a:srgbClr val="434343"/>
              </a:solidFill>
              <a:latin typeface="Cabin Regular"/>
              <a:ea typeface="Cabin Regular"/>
              <a:cs typeface="Cabin Regular"/>
              <a:sym typeface="Cabin Regular"/>
            </a:endParaRPr>
          </a:p>
        </p:txBody>
      </p:sp>
      <p:grpSp>
        <p:nvGrpSpPr>
          <p:cNvPr id="272" name="Google Shape;272;p41"/>
          <p:cNvGrpSpPr/>
          <p:nvPr/>
        </p:nvGrpSpPr>
        <p:grpSpPr>
          <a:xfrm flipH="1">
            <a:off x="4833992" y="2064000"/>
            <a:ext cx="1080117" cy="797675"/>
            <a:chOff x="1573150" y="3409196"/>
            <a:chExt cx="1552561" cy="1146579"/>
          </a:xfrm>
        </p:grpSpPr>
        <p:sp>
          <p:nvSpPr>
            <p:cNvPr id="273" name="Google Shape;273;p41"/>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2547231" y="426700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2415660" y="3409196"/>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2889836" y="3465713"/>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2719418" y="3801681"/>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41"/>
          <p:cNvGrpSpPr/>
          <p:nvPr/>
        </p:nvGrpSpPr>
        <p:grpSpPr>
          <a:xfrm>
            <a:off x="7249319" y="2064000"/>
            <a:ext cx="1080117" cy="797675"/>
            <a:chOff x="1573150" y="3409196"/>
            <a:chExt cx="1552561" cy="1146579"/>
          </a:xfrm>
        </p:grpSpPr>
        <p:sp>
          <p:nvSpPr>
            <p:cNvPr id="279" name="Google Shape;279;p41"/>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p:nvPr/>
          </p:nvSpPr>
          <p:spPr>
            <a:xfrm>
              <a:off x="2547231" y="426700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1"/>
            <p:cNvSpPr/>
            <p:nvPr/>
          </p:nvSpPr>
          <p:spPr>
            <a:xfrm>
              <a:off x="2415660" y="3409196"/>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1"/>
            <p:cNvSpPr/>
            <p:nvPr/>
          </p:nvSpPr>
          <p:spPr>
            <a:xfrm>
              <a:off x="2889836" y="3465713"/>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1"/>
            <p:cNvSpPr/>
            <p:nvPr/>
          </p:nvSpPr>
          <p:spPr>
            <a:xfrm>
              <a:off x="2719418" y="3801681"/>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41"/>
          <p:cNvSpPr txBox="1"/>
          <p:nvPr/>
        </p:nvSpPr>
        <p:spPr>
          <a:xfrm>
            <a:off x="7193450" y="2261950"/>
            <a:ext cx="9345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Today!</a:t>
            </a:r>
            <a:endParaRPr b="1" sz="1600">
              <a:solidFill>
                <a:schemeClr val="lt1"/>
              </a:solidFill>
              <a:latin typeface="Lora"/>
              <a:ea typeface="Lora"/>
              <a:cs typeface="Lora"/>
              <a:sym typeface="Lora"/>
            </a:endParaRPr>
          </a:p>
        </p:txBody>
      </p:sp>
      <p:sp>
        <p:nvSpPr>
          <p:cNvPr id="285" name="Google Shape;285;p41"/>
          <p:cNvSpPr txBox="1"/>
          <p:nvPr/>
        </p:nvSpPr>
        <p:spPr>
          <a:xfrm>
            <a:off x="5155645" y="2261950"/>
            <a:ext cx="8055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May 2020</a:t>
            </a:r>
            <a:endParaRPr b="1" sz="1600">
              <a:solidFill>
                <a:schemeClr val="lt1"/>
              </a:solidFill>
              <a:latin typeface="Lora"/>
              <a:ea typeface="Lora"/>
              <a:cs typeface="Lora"/>
              <a:sym typeface="Lora"/>
            </a:endParaRPr>
          </a:p>
        </p:txBody>
      </p:sp>
      <p:sp>
        <p:nvSpPr>
          <p:cNvPr id="286" name="Google Shape;286;p41"/>
          <p:cNvSpPr txBox="1"/>
          <p:nvPr/>
        </p:nvSpPr>
        <p:spPr>
          <a:xfrm>
            <a:off x="6843053" y="3162775"/>
            <a:ext cx="15051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We have lots of work to do together!</a:t>
            </a:r>
            <a:endParaRPr>
              <a:solidFill>
                <a:srgbClr val="434343"/>
              </a:solidFill>
              <a:latin typeface="Cabin Regular"/>
              <a:ea typeface="Cabin Regular"/>
              <a:cs typeface="Cabin Regular"/>
              <a:sym typeface="Cabin Regular"/>
            </a:endParaRPr>
          </a:p>
          <a:p>
            <a:pPr indent="0" lvl="0" marL="0" rtl="0" algn="ctr">
              <a:spcBef>
                <a:spcPts val="0"/>
              </a:spcBef>
              <a:spcAft>
                <a:spcPts val="1600"/>
              </a:spcAft>
              <a:buNone/>
            </a:pPr>
            <a:r>
              <a:t/>
            </a:r>
            <a:endParaRPr>
              <a:solidFill>
                <a:srgbClr val="434343"/>
              </a:solidFill>
              <a:latin typeface="Cabin Regular"/>
              <a:ea typeface="Cabin Regular"/>
              <a:cs typeface="Cabin Regular"/>
              <a:sym typeface="Cabin Regular"/>
            </a:endParaRPr>
          </a:p>
        </p:txBody>
      </p:sp>
      <p:cxnSp>
        <p:nvCxnSpPr>
          <p:cNvPr id="287" name="Google Shape;287;p41"/>
          <p:cNvCxnSpPr/>
          <p:nvPr/>
        </p:nvCxnSpPr>
        <p:spPr>
          <a:xfrm>
            <a:off x="7593611" y="2709788"/>
            <a:ext cx="0" cy="495300"/>
          </a:xfrm>
          <a:prstGeom prst="straightConnector1">
            <a:avLst/>
          </a:prstGeom>
          <a:noFill/>
          <a:ln cap="flat" cmpd="sng" w="38100">
            <a:solidFill>
              <a:schemeClr val="lt2"/>
            </a:solidFill>
            <a:prstDash val="dot"/>
            <a:round/>
            <a:headEnd len="med" w="med" type="none"/>
            <a:tailEnd len="med" w="med" type="none"/>
          </a:ln>
        </p:spPr>
      </p:cxnSp>
      <p:cxnSp>
        <p:nvCxnSpPr>
          <p:cNvPr id="288" name="Google Shape;288;p41"/>
          <p:cNvCxnSpPr/>
          <p:nvPr/>
        </p:nvCxnSpPr>
        <p:spPr>
          <a:xfrm>
            <a:off x="5554184" y="2709788"/>
            <a:ext cx="0" cy="495300"/>
          </a:xfrm>
          <a:prstGeom prst="straightConnector1">
            <a:avLst/>
          </a:prstGeom>
          <a:noFill/>
          <a:ln cap="flat" cmpd="sng" w="38100">
            <a:solidFill>
              <a:schemeClr val="lt2"/>
            </a:solidFill>
            <a:prstDash val="dot"/>
            <a:round/>
            <a:headEnd len="med" w="med" type="none"/>
            <a:tailEnd len="med" w="med" type="none"/>
          </a:ln>
        </p:spPr>
      </p:cxnSp>
      <p:sp>
        <p:nvSpPr>
          <p:cNvPr id="289" name="Google Shape;289;p41"/>
          <p:cNvSpPr txBox="1"/>
          <p:nvPr/>
        </p:nvSpPr>
        <p:spPr>
          <a:xfrm>
            <a:off x="4820235" y="3162775"/>
            <a:ext cx="14709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Officially accepted into Commons program!  Started working on Personas and community survey.</a:t>
            </a:r>
            <a:endParaRPr>
              <a:solidFill>
                <a:srgbClr val="434343"/>
              </a:solidFill>
              <a:latin typeface="Cabin Regular"/>
              <a:ea typeface="Cabin Regular"/>
              <a:cs typeface="Cabin Regular"/>
              <a:sym typeface="Cabin Regular"/>
            </a:endParaRPr>
          </a:p>
          <a:p>
            <a:pPr indent="0" lvl="0" marL="0" rtl="0" algn="ctr">
              <a:spcBef>
                <a:spcPts val="0"/>
              </a:spcBef>
              <a:spcAft>
                <a:spcPts val="1600"/>
              </a:spcAft>
              <a:buNone/>
            </a:pPr>
            <a:r>
              <a:t/>
            </a:r>
            <a:endParaRPr>
              <a:solidFill>
                <a:srgbClr val="434343"/>
              </a:solidFill>
              <a:latin typeface="Cabin Regular"/>
              <a:ea typeface="Cabin Regular"/>
              <a:cs typeface="Cabin Regular"/>
              <a:sym typeface="Cabin Regular"/>
            </a:endParaRPr>
          </a:p>
        </p:txBody>
      </p:sp>
      <p:grpSp>
        <p:nvGrpSpPr>
          <p:cNvPr id="290" name="Google Shape;290;p41"/>
          <p:cNvGrpSpPr/>
          <p:nvPr/>
        </p:nvGrpSpPr>
        <p:grpSpPr>
          <a:xfrm>
            <a:off x="5379129" y="1942503"/>
            <a:ext cx="350079" cy="351320"/>
            <a:chOff x="4991425" y="3234750"/>
            <a:chExt cx="296175" cy="297225"/>
          </a:xfrm>
        </p:grpSpPr>
        <p:sp>
          <p:nvSpPr>
            <p:cNvPr id="291" name="Google Shape;291;p4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756100" y="1552000"/>
            <a:ext cx="3101400" cy="1779300"/>
          </a:xfrm>
          <a:prstGeom prst="rect">
            <a:avLst/>
          </a:prstGeom>
        </p:spPr>
        <p:txBody>
          <a:bodyPr anchorCtr="0" anchor="t" bIns="91425" lIns="198000" spcFirstLastPara="1" rIns="91425" wrap="square" tIns="91425">
            <a:noAutofit/>
          </a:bodyPr>
          <a:lstStyle/>
          <a:p>
            <a:pPr indent="0" lvl="0" marL="0" rtl="0" algn="l">
              <a:spcBef>
                <a:spcPts val="0"/>
              </a:spcBef>
              <a:spcAft>
                <a:spcPts val="0"/>
              </a:spcAft>
              <a:buNone/>
            </a:pPr>
            <a:r>
              <a:rPr lang="en"/>
              <a:t>Snowfakery is improving all the time</a:t>
            </a:r>
            <a:endParaRPr/>
          </a:p>
        </p:txBody>
      </p:sp>
      <p:pic>
        <p:nvPicPr>
          <p:cNvPr id="302" name="Google Shape;302;p42"/>
          <p:cNvPicPr preferRelativeResize="0"/>
          <p:nvPr/>
        </p:nvPicPr>
        <p:blipFill rotWithShape="1">
          <a:blip r:embed="rId3">
            <a:alphaModFix/>
          </a:blip>
          <a:srcRect b="0" l="0" r="88626" t="49230"/>
          <a:stretch/>
        </p:blipFill>
        <p:spPr>
          <a:xfrm>
            <a:off x="0" y="2532851"/>
            <a:ext cx="1040022" cy="2611897"/>
          </a:xfrm>
          <a:prstGeom prst="rect">
            <a:avLst/>
          </a:prstGeom>
          <a:noFill/>
          <a:ln>
            <a:noFill/>
          </a:ln>
        </p:spPr>
      </p:pic>
      <p:sp>
        <p:nvSpPr>
          <p:cNvPr id="303" name="Google Shape;303;p42"/>
          <p:cNvSpPr txBox="1"/>
          <p:nvPr>
            <p:ph idx="1" type="subTitle"/>
          </p:nvPr>
        </p:nvSpPr>
        <p:spPr>
          <a:xfrm>
            <a:off x="4290900" y="737225"/>
            <a:ext cx="37320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Paul started developing Snowfakery after the Philadelphia Sprint.  It is now packaged as part of CCI and capable of tackling many use cases.</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u="sng">
                <a:solidFill>
                  <a:srgbClr val="5AC1AD"/>
                </a:solidFill>
                <a:hlinkClick r:id="rId4">
                  <a:extLst>
                    <a:ext uri="{A12FA001-AC4F-418D-AE19-62706E023703}">
                      <ahyp:hlinkClr val="tx"/>
                    </a:ext>
                  </a:extLst>
                </a:hlinkClick>
              </a:rPr>
              <a:t>Read the docs</a:t>
            </a:r>
            <a:endParaRPr sz="2600">
              <a:solidFill>
                <a:srgbClr val="5AC1A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784050" y="1348800"/>
            <a:ext cx="3101400" cy="2445900"/>
          </a:xfrm>
          <a:prstGeom prst="rect">
            <a:avLst/>
          </a:prstGeom>
        </p:spPr>
        <p:txBody>
          <a:bodyPr anchorCtr="0" anchor="t" bIns="91425" lIns="198000" spcFirstLastPara="1" rIns="91425" wrap="square" tIns="91425">
            <a:noAutofit/>
          </a:bodyPr>
          <a:lstStyle/>
          <a:p>
            <a:pPr indent="0" lvl="0" marL="0" rtl="0" algn="l">
              <a:spcBef>
                <a:spcPts val="0"/>
              </a:spcBef>
              <a:spcAft>
                <a:spcPts val="0"/>
              </a:spcAft>
              <a:buNone/>
            </a:pPr>
            <a:r>
              <a:rPr lang="en"/>
              <a:t>Personas - organize user stories into categories</a:t>
            </a:r>
            <a:endParaRPr/>
          </a:p>
        </p:txBody>
      </p:sp>
      <p:pic>
        <p:nvPicPr>
          <p:cNvPr id="309" name="Google Shape;309;p43"/>
          <p:cNvPicPr preferRelativeResize="0"/>
          <p:nvPr/>
        </p:nvPicPr>
        <p:blipFill rotWithShape="1">
          <a:blip r:embed="rId3">
            <a:alphaModFix/>
          </a:blip>
          <a:srcRect b="0" l="0" r="88626" t="49230"/>
          <a:stretch/>
        </p:blipFill>
        <p:spPr>
          <a:xfrm>
            <a:off x="0" y="2532851"/>
            <a:ext cx="1040022" cy="2611897"/>
          </a:xfrm>
          <a:prstGeom prst="rect">
            <a:avLst/>
          </a:prstGeom>
          <a:noFill/>
          <a:ln>
            <a:noFill/>
          </a:ln>
        </p:spPr>
      </p:pic>
      <p:sp>
        <p:nvSpPr>
          <p:cNvPr id="310" name="Google Shape;310;p43"/>
          <p:cNvSpPr txBox="1"/>
          <p:nvPr>
            <p:ph idx="1" type="subTitle"/>
          </p:nvPr>
        </p:nvSpPr>
        <p:spPr>
          <a:xfrm>
            <a:off x="4290900" y="737225"/>
            <a:ext cx="37320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u="sng">
                <a:solidFill>
                  <a:srgbClr val="5AC1AD"/>
                </a:solidFill>
                <a:hlinkClick r:id="rId4">
                  <a:extLst>
                    <a:ext uri="{A12FA001-AC4F-418D-AE19-62706E023703}">
                      <ahyp:hlinkClr val="tx"/>
                    </a:ext>
                  </a:extLst>
                </a:hlinkClick>
              </a:rPr>
              <a:t>Visit personas </a:t>
            </a:r>
            <a:br>
              <a:rPr lang="en" sz="2600" u="sng">
                <a:solidFill>
                  <a:srgbClr val="5AC1AD"/>
                </a:solidFill>
                <a:hlinkClick r:id="rId5">
                  <a:extLst>
                    <a:ext uri="{A12FA001-AC4F-418D-AE19-62706E023703}">
                      <ahyp:hlinkClr val="tx"/>
                    </a:ext>
                  </a:extLst>
                </a:hlinkClick>
              </a:rPr>
            </a:br>
            <a:r>
              <a:rPr lang="en" sz="2600" u="sng">
                <a:solidFill>
                  <a:srgbClr val="5AC1AD"/>
                </a:solidFill>
                <a:hlinkClick r:id="rId6">
                  <a:extLst>
                    <a:ext uri="{A12FA001-AC4F-418D-AE19-62706E023703}">
                      <ahyp:hlinkClr val="tx"/>
                    </a:ext>
                  </a:extLst>
                </a:hlinkClick>
              </a:rPr>
              <a:t>slides here</a:t>
            </a:r>
            <a:endParaRPr sz="2600">
              <a:solidFill>
                <a:srgbClr val="5AC1AD"/>
              </a:solidFill>
            </a:endParaRPr>
          </a:p>
        </p:txBody>
      </p:sp>
      <p:pic>
        <p:nvPicPr>
          <p:cNvPr id="311" name="Google Shape;311;p43"/>
          <p:cNvPicPr preferRelativeResize="0"/>
          <p:nvPr/>
        </p:nvPicPr>
        <p:blipFill>
          <a:blip r:embed="rId7">
            <a:alphaModFix/>
          </a:blip>
          <a:stretch>
            <a:fillRect/>
          </a:stretch>
        </p:blipFill>
        <p:spPr>
          <a:xfrm>
            <a:off x="4070074" y="812950"/>
            <a:ext cx="4302350" cy="2445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720000" y="1277375"/>
            <a:ext cx="3101400" cy="2850600"/>
          </a:xfrm>
          <a:prstGeom prst="rect">
            <a:avLst/>
          </a:prstGeom>
        </p:spPr>
        <p:txBody>
          <a:bodyPr anchorCtr="0" anchor="t" bIns="91425" lIns="198000" spcFirstLastPara="1" rIns="91425" wrap="square" tIns="91425">
            <a:noAutofit/>
          </a:bodyPr>
          <a:lstStyle/>
          <a:p>
            <a:pPr indent="0" lvl="0" marL="0" rtl="0" algn="l">
              <a:spcBef>
                <a:spcPts val="0"/>
              </a:spcBef>
              <a:spcAft>
                <a:spcPts val="0"/>
              </a:spcAft>
              <a:buNone/>
            </a:pPr>
            <a:r>
              <a:rPr lang="en"/>
              <a:t>Survey to understand community needs and competencies</a:t>
            </a:r>
            <a:endParaRPr/>
          </a:p>
        </p:txBody>
      </p:sp>
      <p:pic>
        <p:nvPicPr>
          <p:cNvPr id="317" name="Google Shape;317;p44"/>
          <p:cNvPicPr preferRelativeResize="0"/>
          <p:nvPr/>
        </p:nvPicPr>
        <p:blipFill rotWithShape="1">
          <a:blip r:embed="rId3">
            <a:alphaModFix/>
          </a:blip>
          <a:srcRect b="0" l="0" r="88626" t="49230"/>
          <a:stretch/>
        </p:blipFill>
        <p:spPr>
          <a:xfrm>
            <a:off x="0" y="2532851"/>
            <a:ext cx="1040022" cy="2611897"/>
          </a:xfrm>
          <a:prstGeom prst="rect">
            <a:avLst/>
          </a:prstGeom>
          <a:noFill/>
          <a:ln>
            <a:noFill/>
          </a:ln>
        </p:spPr>
      </p:pic>
      <p:sp>
        <p:nvSpPr>
          <p:cNvPr id="318" name="Google Shape;318;p44"/>
          <p:cNvSpPr txBox="1"/>
          <p:nvPr>
            <p:ph idx="1" type="subTitle"/>
          </p:nvPr>
        </p:nvSpPr>
        <p:spPr>
          <a:xfrm>
            <a:off x="4290900" y="737225"/>
            <a:ext cx="37320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Survey was administered from mid-July to mid-September.  We have~75 responses.</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Next step:  Compile results and insights.</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u="sng">
                <a:solidFill>
                  <a:srgbClr val="5AC1AD"/>
                </a:solidFill>
                <a:hlinkClick r:id="rId4">
                  <a:extLst>
                    <a:ext uri="{A12FA001-AC4F-418D-AE19-62706E023703}">
                      <ahyp:hlinkClr val="tx"/>
                    </a:ext>
                  </a:extLst>
                </a:hlinkClick>
              </a:rPr>
              <a:t>View responses</a:t>
            </a:r>
            <a:endParaRPr sz="2600">
              <a:solidFill>
                <a:srgbClr val="5AC1AD"/>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dit Marketing Plan by Slidesgo">
  <a:themeElements>
    <a:clrScheme name="Simple Light">
      <a:dk1>
        <a:srgbClr val="000000"/>
      </a:dk1>
      <a:lt1>
        <a:srgbClr val="434343"/>
      </a:lt1>
      <a:dk2>
        <a:srgbClr val="434343"/>
      </a:dk2>
      <a:lt2>
        <a:srgbClr val="E8F3E5"/>
      </a:lt2>
      <a:accent1>
        <a:srgbClr val="D1E9CE"/>
      </a:accent1>
      <a:accent2>
        <a:srgbClr val="C0E1BC"/>
      </a:accent2>
      <a:accent3>
        <a:srgbClr val="CDDFC2"/>
      </a:accent3>
      <a:accent4>
        <a:srgbClr val="9DD099"/>
      </a:accent4>
      <a:accent5>
        <a:srgbClr val="9DD099"/>
      </a:accent5>
      <a:accent6>
        <a:srgbClr val="5AC1AD"/>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